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60" r:id="rId4"/>
    <p:sldId id="261" r:id="rId5"/>
    <p:sldId id="264" r:id="rId6"/>
    <p:sldId id="263" r:id="rId7"/>
    <p:sldId id="290" r:id="rId8"/>
    <p:sldId id="265" r:id="rId9"/>
    <p:sldId id="267" r:id="rId10"/>
    <p:sldId id="268" r:id="rId11"/>
    <p:sldId id="270" r:id="rId12"/>
    <p:sldId id="291" r:id="rId13"/>
    <p:sldId id="271" r:id="rId14"/>
    <p:sldId id="273" r:id="rId15"/>
    <p:sldId id="272" r:id="rId16"/>
    <p:sldId id="274" r:id="rId17"/>
    <p:sldId id="275" r:id="rId18"/>
    <p:sldId id="277" r:id="rId19"/>
    <p:sldId id="292" r:id="rId20"/>
    <p:sldId id="276" r:id="rId21"/>
    <p:sldId id="278"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DDDBBC-64CB-4487-9F25-6CBA52CF8027}">
          <p14:sldIdLst>
            <p14:sldId id="256"/>
            <p14:sldId id="257"/>
            <p14:sldId id="260"/>
            <p14:sldId id="261"/>
            <p14:sldId id="264"/>
            <p14:sldId id="263"/>
            <p14:sldId id="290"/>
            <p14:sldId id="265"/>
            <p14:sldId id="267"/>
            <p14:sldId id="268"/>
            <p14:sldId id="270"/>
            <p14:sldId id="291"/>
            <p14:sldId id="271"/>
            <p14:sldId id="273"/>
            <p14:sldId id="272"/>
            <p14:sldId id="274"/>
            <p14:sldId id="275"/>
            <p14:sldId id="277"/>
            <p14:sldId id="292"/>
            <p14:sldId id="276"/>
            <p14:sldId id="278"/>
            <p14:sldId id="280"/>
            <p14:sldId id="281"/>
            <p14:sldId id="282"/>
          </p14:sldIdLst>
        </p14:section>
        <p14:section name="Untitled Section" id="{14C916AE-EA4E-4246-BA9E-4B6D3B1E753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E9FA2-A39A-42C0-8E58-45E3B3A9EC70}" v="8" dt="2019-09-04T16:21:15.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93AE9FA2-A39A-42C0-8E58-45E3B3A9EC70}"/>
    <pc:docChg chg="addSld modSld">
      <pc:chgData name="Pilamunga, Charles D." userId="6cccb8f7-6328-4831-86d2-458e4a54dcca" providerId="ADAL" clId="{93AE9FA2-A39A-42C0-8E58-45E3B3A9EC70}" dt="2019-09-06T12:55:58.127" v="102" actId="14100"/>
      <pc:docMkLst>
        <pc:docMk/>
      </pc:docMkLst>
      <pc:sldChg chg="modSp">
        <pc:chgData name="Pilamunga, Charles D." userId="6cccb8f7-6328-4831-86d2-458e4a54dcca" providerId="ADAL" clId="{93AE9FA2-A39A-42C0-8E58-45E3B3A9EC70}" dt="2019-09-04T16:08:16.152" v="9" actId="6549"/>
        <pc:sldMkLst>
          <pc:docMk/>
          <pc:sldMk cId="3279234456" sldId="256"/>
        </pc:sldMkLst>
        <pc:spChg chg="mod">
          <ac:chgData name="Pilamunga, Charles D." userId="6cccb8f7-6328-4831-86d2-458e4a54dcca" providerId="ADAL" clId="{93AE9FA2-A39A-42C0-8E58-45E3B3A9EC70}" dt="2019-09-04T16:08:16.152" v="9" actId="6549"/>
          <ac:spMkLst>
            <pc:docMk/>
            <pc:sldMk cId="3279234456" sldId="256"/>
            <ac:spMk id="5" creationId="{00000000-0000-0000-0000-000000000000}"/>
          </ac:spMkLst>
        </pc:spChg>
        <pc:picChg chg="mod">
          <ac:chgData name="Pilamunga, Charles D." userId="6cccb8f7-6328-4831-86d2-458e4a54dcca" providerId="ADAL" clId="{93AE9FA2-A39A-42C0-8E58-45E3B3A9EC70}" dt="2019-09-04T16:08:04.488" v="8" actId="1076"/>
          <ac:picMkLst>
            <pc:docMk/>
            <pc:sldMk cId="3279234456" sldId="256"/>
            <ac:picMk id="4" creationId="{00000000-0000-0000-0000-000000000000}"/>
          </ac:picMkLst>
        </pc:picChg>
      </pc:sldChg>
      <pc:sldChg chg="modSp">
        <pc:chgData name="Pilamunga, Charles D." userId="6cccb8f7-6328-4831-86d2-458e4a54dcca" providerId="ADAL" clId="{93AE9FA2-A39A-42C0-8E58-45E3B3A9EC70}" dt="2019-09-04T16:09:06.428" v="17" actId="14100"/>
        <pc:sldMkLst>
          <pc:docMk/>
          <pc:sldMk cId="931317519" sldId="261"/>
        </pc:sldMkLst>
        <pc:spChg chg="mod">
          <ac:chgData name="Pilamunga, Charles D." userId="6cccb8f7-6328-4831-86d2-458e4a54dcca" providerId="ADAL" clId="{93AE9FA2-A39A-42C0-8E58-45E3B3A9EC70}" dt="2019-09-04T16:08:51.356" v="13" actId="1076"/>
          <ac:spMkLst>
            <pc:docMk/>
            <pc:sldMk cId="931317519" sldId="261"/>
            <ac:spMk id="2" creationId="{00000000-0000-0000-0000-000000000000}"/>
          </ac:spMkLst>
        </pc:spChg>
        <pc:spChg chg="mod">
          <ac:chgData name="Pilamunga, Charles D." userId="6cccb8f7-6328-4831-86d2-458e4a54dcca" providerId="ADAL" clId="{93AE9FA2-A39A-42C0-8E58-45E3B3A9EC70}" dt="2019-09-04T16:08:43.540" v="11" actId="1076"/>
          <ac:spMkLst>
            <pc:docMk/>
            <pc:sldMk cId="931317519" sldId="261"/>
            <ac:spMk id="4" creationId="{00000000-0000-0000-0000-000000000000}"/>
          </ac:spMkLst>
        </pc:spChg>
        <pc:picChg chg="mod">
          <ac:chgData name="Pilamunga, Charles D." userId="6cccb8f7-6328-4831-86d2-458e4a54dcca" providerId="ADAL" clId="{93AE9FA2-A39A-42C0-8E58-45E3B3A9EC70}" dt="2019-09-04T16:09:06.428" v="17" actId="14100"/>
          <ac:picMkLst>
            <pc:docMk/>
            <pc:sldMk cId="931317519" sldId="261"/>
            <ac:picMk id="3" creationId="{00000000-0000-0000-0000-000000000000}"/>
          </ac:picMkLst>
        </pc:picChg>
      </pc:sldChg>
      <pc:sldChg chg="modSp">
        <pc:chgData name="Pilamunga, Charles D." userId="6cccb8f7-6328-4831-86d2-458e4a54dcca" providerId="ADAL" clId="{93AE9FA2-A39A-42C0-8E58-45E3B3A9EC70}" dt="2019-09-04T16:09:42.116" v="22" actId="14100"/>
        <pc:sldMkLst>
          <pc:docMk/>
          <pc:sldMk cId="71351591" sldId="263"/>
        </pc:sldMkLst>
        <pc:spChg chg="mod">
          <ac:chgData name="Pilamunga, Charles D." userId="6cccb8f7-6328-4831-86d2-458e4a54dcca" providerId="ADAL" clId="{93AE9FA2-A39A-42C0-8E58-45E3B3A9EC70}" dt="2019-09-04T16:09:42.116" v="22" actId="14100"/>
          <ac:spMkLst>
            <pc:docMk/>
            <pc:sldMk cId="71351591" sldId="263"/>
            <ac:spMk id="3" creationId="{00000000-0000-0000-0000-000000000000}"/>
          </ac:spMkLst>
        </pc:spChg>
      </pc:sldChg>
      <pc:sldChg chg="modSp">
        <pc:chgData name="Pilamunga, Charles D." userId="6cccb8f7-6328-4831-86d2-458e4a54dcca" providerId="ADAL" clId="{93AE9FA2-A39A-42C0-8E58-45E3B3A9EC70}" dt="2019-09-04T16:09:35.740" v="21" actId="14100"/>
        <pc:sldMkLst>
          <pc:docMk/>
          <pc:sldMk cId="4283627032" sldId="264"/>
        </pc:sldMkLst>
        <pc:picChg chg="mod">
          <ac:chgData name="Pilamunga, Charles D." userId="6cccb8f7-6328-4831-86d2-458e4a54dcca" providerId="ADAL" clId="{93AE9FA2-A39A-42C0-8E58-45E3B3A9EC70}" dt="2019-09-04T16:09:35.740" v="21" actId="14100"/>
          <ac:picMkLst>
            <pc:docMk/>
            <pc:sldMk cId="4283627032" sldId="264"/>
            <ac:picMk id="3" creationId="{00000000-0000-0000-0000-000000000000}"/>
          </ac:picMkLst>
        </pc:picChg>
      </pc:sldChg>
      <pc:sldChg chg="modSp">
        <pc:chgData name="Pilamunga, Charles D." userId="6cccb8f7-6328-4831-86d2-458e4a54dcca" providerId="ADAL" clId="{93AE9FA2-A39A-42C0-8E58-45E3B3A9EC70}" dt="2019-09-04T16:10:39.886" v="33" actId="14100"/>
        <pc:sldMkLst>
          <pc:docMk/>
          <pc:sldMk cId="4082900863" sldId="265"/>
        </pc:sldMkLst>
        <pc:spChg chg="mod">
          <ac:chgData name="Pilamunga, Charles D." userId="6cccb8f7-6328-4831-86d2-458e4a54dcca" providerId="ADAL" clId="{93AE9FA2-A39A-42C0-8E58-45E3B3A9EC70}" dt="2019-09-04T16:10:13.620" v="27" actId="1076"/>
          <ac:spMkLst>
            <pc:docMk/>
            <pc:sldMk cId="4082900863" sldId="265"/>
            <ac:spMk id="2" creationId="{00000000-0000-0000-0000-000000000000}"/>
          </ac:spMkLst>
        </pc:spChg>
        <pc:spChg chg="mod">
          <ac:chgData name="Pilamunga, Charles D." userId="6cccb8f7-6328-4831-86d2-458e4a54dcca" providerId="ADAL" clId="{93AE9FA2-A39A-42C0-8E58-45E3B3A9EC70}" dt="2019-09-04T16:10:21.365" v="29" actId="1076"/>
          <ac:spMkLst>
            <pc:docMk/>
            <pc:sldMk cId="4082900863" sldId="265"/>
            <ac:spMk id="4" creationId="{00000000-0000-0000-0000-000000000000}"/>
          </ac:spMkLst>
        </pc:spChg>
        <pc:picChg chg="mod">
          <ac:chgData name="Pilamunga, Charles D." userId="6cccb8f7-6328-4831-86d2-458e4a54dcca" providerId="ADAL" clId="{93AE9FA2-A39A-42C0-8E58-45E3B3A9EC70}" dt="2019-09-04T16:10:39.886" v="33" actId="14100"/>
          <ac:picMkLst>
            <pc:docMk/>
            <pc:sldMk cId="4082900863" sldId="265"/>
            <ac:picMk id="3" creationId="{00000000-0000-0000-0000-000000000000}"/>
          </ac:picMkLst>
        </pc:picChg>
      </pc:sldChg>
      <pc:sldChg chg="modSp">
        <pc:chgData name="Pilamunga, Charles D." userId="6cccb8f7-6328-4831-86d2-458e4a54dcca" providerId="ADAL" clId="{93AE9FA2-A39A-42C0-8E58-45E3B3A9EC70}" dt="2019-09-04T16:11:35.949" v="37" actId="1076"/>
        <pc:sldMkLst>
          <pc:docMk/>
          <pc:sldMk cId="1794480747" sldId="267"/>
        </pc:sldMkLst>
        <pc:spChg chg="mod">
          <ac:chgData name="Pilamunga, Charles D." userId="6cccb8f7-6328-4831-86d2-458e4a54dcca" providerId="ADAL" clId="{93AE9FA2-A39A-42C0-8E58-45E3B3A9EC70}" dt="2019-09-04T16:11:33.373" v="36" actId="14100"/>
          <ac:spMkLst>
            <pc:docMk/>
            <pc:sldMk cId="1794480747" sldId="267"/>
            <ac:spMk id="2" creationId="{00000000-0000-0000-0000-000000000000}"/>
          </ac:spMkLst>
        </pc:spChg>
        <pc:spChg chg="mod">
          <ac:chgData name="Pilamunga, Charles D." userId="6cccb8f7-6328-4831-86d2-458e4a54dcca" providerId="ADAL" clId="{93AE9FA2-A39A-42C0-8E58-45E3B3A9EC70}" dt="2019-09-04T16:11:35.949" v="37" actId="1076"/>
          <ac:spMkLst>
            <pc:docMk/>
            <pc:sldMk cId="1794480747" sldId="267"/>
            <ac:spMk id="3" creationId="{00000000-0000-0000-0000-000000000000}"/>
          </ac:spMkLst>
        </pc:spChg>
      </pc:sldChg>
      <pc:sldChg chg="modSp">
        <pc:chgData name="Pilamunga, Charles D." userId="6cccb8f7-6328-4831-86d2-458e4a54dcca" providerId="ADAL" clId="{93AE9FA2-A39A-42C0-8E58-45E3B3A9EC70}" dt="2019-09-04T16:12:07.941" v="46" actId="14100"/>
        <pc:sldMkLst>
          <pc:docMk/>
          <pc:sldMk cId="420896731" sldId="268"/>
        </pc:sldMkLst>
        <pc:spChg chg="mod">
          <ac:chgData name="Pilamunga, Charles D." userId="6cccb8f7-6328-4831-86d2-458e4a54dcca" providerId="ADAL" clId="{93AE9FA2-A39A-42C0-8E58-45E3B3A9EC70}" dt="2019-09-04T16:12:04.949" v="45" actId="14100"/>
          <ac:spMkLst>
            <pc:docMk/>
            <pc:sldMk cId="420896731" sldId="268"/>
            <ac:spMk id="2" creationId="{00000000-0000-0000-0000-000000000000}"/>
          </ac:spMkLst>
        </pc:spChg>
        <pc:spChg chg="mod">
          <ac:chgData name="Pilamunga, Charles D." userId="6cccb8f7-6328-4831-86d2-458e4a54dcca" providerId="ADAL" clId="{93AE9FA2-A39A-42C0-8E58-45E3B3A9EC70}" dt="2019-09-04T16:11:54.724" v="42" actId="1076"/>
          <ac:spMkLst>
            <pc:docMk/>
            <pc:sldMk cId="420896731" sldId="268"/>
            <ac:spMk id="4" creationId="{00000000-0000-0000-0000-000000000000}"/>
          </ac:spMkLst>
        </pc:spChg>
        <pc:picChg chg="mod">
          <ac:chgData name="Pilamunga, Charles D." userId="6cccb8f7-6328-4831-86d2-458e4a54dcca" providerId="ADAL" clId="{93AE9FA2-A39A-42C0-8E58-45E3B3A9EC70}" dt="2019-09-04T16:12:07.941" v="46" actId="14100"/>
          <ac:picMkLst>
            <pc:docMk/>
            <pc:sldMk cId="420896731" sldId="268"/>
            <ac:picMk id="3" creationId="{00000000-0000-0000-0000-000000000000}"/>
          </ac:picMkLst>
        </pc:picChg>
      </pc:sldChg>
      <pc:sldChg chg="modSp">
        <pc:chgData name="Pilamunga, Charles D." userId="6cccb8f7-6328-4831-86d2-458e4a54dcca" providerId="ADAL" clId="{93AE9FA2-A39A-42C0-8E58-45E3B3A9EC70}" dt="2019-09-04T16:13:14.290" v="57" actId="255"/>
        <pc:sldMkLst>
          <pc:docMk/>
          <pc:sldMk cId="1173877063" sldId="272"/>
        </pc:sldMkLst>
        <pc:spChg chg="mod">
          <ac:chgData name="Pilamunga, Charles D." userId="6cccb8f7-6328-4831-86d2-458e4a54dcca" providerId="ADAL" clId="{93AE9FA2-A39A-42C0-8E58-45E3B3A9EC70}" dt="2019-09-04T16:13:06.312" v="56" actId="14100"/>
          <ac:spMkLst>
            <pc:docMk/>
            <pc:sldMk cId="1173877063" sldId="272"/>
            <ac:spMk id="4" creationId="{00000000-0000-0000-0000-000000000000}"/>
          </ac:spMkLst>
        </pc:spChg>
        <pc:spChg chg="mod">
          <ac:chgData name="Pilamunga, Charles D." userId="6cccb8f7-6328-4831-86d2-458e4a54dcca" providerId="ADAL" clId="{93AE9FA2-A39A-42C0-8E58-45E3B3A9EC70}" dt="2019-09-04T16:13:14.290" v="57" actId="255"/>
          <ac:spMkLst>
            <pc:docMk/>
            <pc:sldMk cId="1173877063" sldId="272"/>
            <ac:spMk id="5" creationId="{00000000-0000-0000-0000-000000000000}"/>
          </ac:spMkLst>
        </pc:spChg>
      </pc:sldChg>
      <pc:sldChg chg="modSp">
        <pc:chgData name="Pilamunga, Charles D." userId="6cccb8f7-6328-4831-86d2-458e4a54dcca" providerId="ADAL" clId="{93AE9FA2-A39A-42C0-8E58-45E3B3A9EC70}" dt="2019-09-04T16:13:21.922" v="58" actId="255"/>
        <pc:sldMkLst>
          <pc:docMk/>
          <pc:sldMk cId="2277869088" sldId="273"/>
        </pc:sldMkLst>
        <pc:spChg chg="mod">
          <ac:chgData name="Pilamunga, Charles D." userId="6cccb8f7-6328-4831-86d2-458e4a54dcca" providerId="ADAL" clId="{93AE9FA2-A39A-42C0-8E58-45E3B3A9EC70}" dt="2019-09-04T16:13:21.922" v="58" actId="255"/>
          <ac:spMkLst>
            <pc:docMk/>
            <pc:sldMk cId="2277869088" sldId="273"/>
            <ac:spMk id="2" creationId="{00000000-0000-0000-0000-000000000000}"/>
          </ac:spMkLst>
        </pc:spChg>
        <pc:spChg chg="mod">
          <ac:chgData name="Pilamunga, Charles D." userId="6cccb8f7-6328-4831-86d2-458e4a54dcca" providerId="ADAL" clId="{93AE9FA2-A39A-42C0-8E58-45E3B3A9EC70}" dt="2019-09-04T16:12:54.525" v="54" actId="1076"/>
          <ac:spMkLst>
            <pc:docMk/>
            <pc:sldMk cId="2277869088" sldId="273"/>
            <ac:spMk id="3" creationId="{00000000-0000-0000-0000-000000000000}"/>
          </ac:spMkLst>
        </pc:spChg>
      </pc:sldChg>
      <pc:sldChg chg="modSp">
        <pc:chgData name="Pilamunga, Charles D." userId="6cccb8f7-6328-4831-86d2-458e4a54dcca" providerId="ADAL" clId="{93AE9FA2-A39A-42C0-8E58-45E3B3A9EC70}" dt="2019-09-06T12:55:58.127" v="102" actId="14100"/>
        <pc:sldMkLst>
          <pc:docMk/>
          <pc:sldMk cId="754356512" sldId="274"/>
        </pc:sldMkLst>
        <pc:spChg chg="mod">
          <ac:chgData name="Pilamunga, Charles D." userId="6cccb8f7-6328-4831-86d2-458e4a54dcca" providerId="ADAL" clId="{93AE9FA2-A39A-42C0-8E58-45E3B3A9EC70}" dt="2019-09-06T12:55:49.292" v="99" actId="1076"/>
          <ac:spMkLst>
            <pc:docMk/>
            <pc:sldMk cId="754356512" sldId="274"/>
            <ac:spMk id="2" creationId="{00000000-0000-0000-0000-000000000000}"/>
          </ac:spMkLst>
        </pc:spChg>
        <pc:spChg chg="mod">
          <ac:chgData name="Pilamunga, Charles D." userId="6cccb8f7-6328-4831-86d2-458e4a54dcca" providerId="ADAL" clId="{93AE9FA2-A39A-42C0-8E58-45E3B3A9EC70}" dt="2019-09-06T12:55:32.037" v="94" actId="1076"/>
          <ac:spMkLst>
            <pc:docMk/>
            <pc:sldMk cId="754356512" sldId="274"/>
            <ac:spMk id="4" creationId="{00000000-0000-0000-0000-000000000000}"/>
          </ac:spMkLst>
        </pc:spChg>
        <pc:picChg chg="mod">
          <ac:chgData name="Pilamunga, Charles D." userId="6cccb8f7-6328-4831-86d2-458e4a54dcca" providerId="ADAL" clId="{93AE9FA2-A39A-42C0-8E58-45E3B3A9EC70}" dt="2019-09-06T12:55:58.127" v="102" actId="14100"/>
          <ac:picMkLst>
            <pc:docMk/>
            <pc:sldMk cId="754356512" sldId="274"/>
            <ac:picMk id="3" creationId="{00000000-0000-0000-0000-000000000000}"/>
          </ac:picMkLst>
        </pc:picChg>
      </pc:sldChg>
      <pc:sldChg chg="modSp">
        <pc:chgData name="Pilamunga, Charles D." userId="6cccb8f7-6328-4831-86d2-458e4a54dcca" providerId="ADAL" clId="{93AE9FA2-A39A-42C0-8E58-45E3B3A9EC70}" dt="2019-09-06T12:55:08.112" v="92" actId="14100"/>
        <pc:sldMkLst>
          <pc:docMk/>
          <pc:sldMk cId="1481300227" sldId="275"/>
        </pc:sldMkLst>
        <pc:spChg chg="mod">
          <ac:chgData name="Pilamunga, Charles D." userId="6cccb8f7-6328-4831-86d2-458e4a54dcca" providerId="ADAL" clId="{93AE9FA2-A39A-42C0-8E58-45E3B3A9EC70}" dt="2019-09-06T12:54:57.321" v="90" actId="1076"/>
          <ac:spMkLst>
            <pc:docMk/>
            <pc:sldMk cId="1481300227" sldId="275"/>
            <ac:spMk id="2" creationId="{00000000-0000-0000-0000-000000000000}"/>
          </ac:spMkLst>
        </pc:spChg>
        <pc:spChg chg="mod">
          <ac:chgData name="Pilamunga, Charles D." userId="6cccb8f7-6328-4831-86d2-458e4a54dcca" providerId="ADAL" clId="{93AE9FA2-A39A-42C0-8E58-45E3B3A9EC70}" dt="2019-09-06T12:54:49.533" v="88" actId="1076"/>
          <ac:spMkLst>
            <pc:docMk/>
            <pc:sldMk cId="1481300227" sldId="275"/>
            <ac:spMk id="4" creationId="{00000000-0000-0000-0000-000000000000}"/>
          </ac:spMkLst>
        </pc:spChg>
        <pc:picChg chg="mod">
          <ac:chgData name="Pilamunga, Charles D." userId="6cccb8f7-6328-4831-86d2-458e4a54dcca" providerId="ADAL" clId="{93AE9FA2-A39A-42C0-8E58-45E3B3A9EC70}" dt="2019-09-06T12:55:08.112" v="92" actId="14100"/>
          <ac:picMkLst>
            <pc:docMk/>
            <pc:sldMk cId="1481300227" sldId="275"/>
            <ac:picMk id="3" creationId="{00000000-0000-0000-0000-000000000000}"/>
          </ac:picMkLst>
        </pc:picChg>
      </pc:sldChg>
      <pc:sldChg chg="modSp">
        <pc:chgData name="Pilamunga, Charles D." userId="6cccb8f7-6328-4831-86d2-458e4a54dcca" providerId="ADAL" clId="{93AE9FA2-A39A-42C0-8E58-45E3B3A9EC70}" dt="2019-09-04T16:21:04.850" v="75"/>
        <pc:sldMkLst>
          <pc:docMk/>
          <pc:sldMk cId="1011641656" sldId="276"/>
        </pc:sldMkLst>
        <pc:spChg chg="mod">
          <ac:chgData name="Pilamunga, Charles D." userId="6cccb8f7-6328-4831-86d2-458e4a54dcca" providerId="ADAL" clId="{93AE9FA2-A39A-42C0-8E58-45E3B3A9EC70}" dt="2019-09-04T16:21:04.850" v="75"/>
          <ac:spMkLst>
            <pc:docMk/>
            <pc:sldMk cId="1011641656" sldId="276"/>
            <ac:spMk id="4" creationId="{00000000-0000-0000-0000-000000000000}"/>
          </ac:spMkLst>
        </pc:spChg>
      </pc:sldChg>
      <pc:sldChg chg="modSp">
        <pc:chgData name="Pilamunga, Charles D." userId="6cccb8f7-6328-4831-86d2-458e4a54dcca" providerId="ADAL" clId="{93AE9FA2-A39A-42C0-8E58-45E3B3A9EC70}" dt="2019-09-04T16:20:36.340" v="72"/>
        <pc:sldMkLst>
          <pc:docMk/>
          <pc:sldMk cId="3990687075" sldId="277"/>
        </pc:sldMkLst>
        <pc:spChg chg="mod">
          <ac:chgData name="Pilamunga, Charles D." userId="6cccb8f7-6328-4831-86d2-458e4a54dcca" providerId="ADAL" clId="{93AE9FA2-A39A-42C0-8E58-45E3B3A9EC70}" dt="2019-09-04T16:18:31.886" v="62" actId="1076"/>
          <ac:spMkLst>
            <pc:docMk/>
            <pc:sldMk cId="3990687075" sldId="277"/>
            <ac:spMk id="2" creationId="{00000000-0000-0000-0000-000000000000}"/>
          </ac:spMkLst>
        </pc:spChg>
        <pc:spChg chg="mod">
          <ac:chgData name="Pilamunga, Charles D." userId="6cccb8f7-6328-4831-86d2-458e4a54dcca" providerId="ADAL" clId="{93AE9FA2-A39A-42C0-8E58-45E3B3A9EC70}" dt="2019-09-04T16:20:36.340" v="72"/>
          <ac:spMkLst>
            <pc:docMk/>
            <pc:sldMk cId="3990687075" sldId="277"/>
            <ac:spMk id="3" creationId="{00000000-0000-0000-0000-000000000000}"/>
          </ac:spMkLst>
        </pc:spChg>
      </pc:sldChg>
      <pc:sldChg chg="modSp">
        <pc:chgData name="Pilamunga, Charles D." userId="6cccb8f7-6328-4831-86d2-458e4a54dcca" providerId="ADAL" clId="{93AE9FA2-A39A-42C0-8E58-45E3B3A9EC70}" dt="2019-09-04T16:22:28.454" v="85" actId="1076"/>
        <pc:sldMkLst>
          <pc:docMk/>
          <pc:sldMk cId="3753844181" sldId="280"/>
        </pc:sldMkLst>
        <pc:spChg chg="mod">
          <ac:chgData name="Pilamunga, Charles D." userId="6cccb8f7-6328-4831-86d2-458e4a54dcca" providerId="ADAL" clId="{93AE9FA2-A39A-42C0-8E58-45E3B3A9EC70}" dt="2019-09-04T16:22:24.661" v="84" actId="1076"/>
          <ac:spMkLst>
            <pc:docMk/>
            <pc:sldMk cId="3753844181" sldId="280"/>
            <ac:spMk id="2" creationId="{00000000-0000-0000-0000-000000000000}"/>
          </ac:spMkLst>
        </pc:spChg>
        <pc:spChg chg="mod">
          <ac:chgData name="Pilamunga, Charles D." userId="6cccb8f7-6328-4831-86d2-458e4a54dcca" providerId="ADAL" clId="{93AE9FA2-A39A-42C0-8E58-45E3B3A9EC70}" dt="2019-09-04T16:22:28.454" v="85" actId="1076"/>
          <ac:spMkLst>
            <pc:docMk/>
            <pc:sldMk cId="3753844181" sldId="280"/>
            <ac:spMk id="3" creationId="{00000000-0000-0000-0000-000000000000}"/>
          </ac:spMkLst>
        </pc:spChg>
      </pc:sldChg>
      <pc:sldChg chg="modSp">
        <pc:chgData name="Pilamunga, Charles D." userId="6cccb8f7-6328-4831-86d2-458e4a54dcca" providerId="ADAL" clId="{93AE9FA2-A39A-42C0-8E58-45E3B3A9EC70}" dt="2019-09-04T16:09:59.054" v="24" actId="14100"/>
        <pc:sldMkLst>
          <pc:docMk/>
          <pc:sldMk cId="1756991402" sldId="290"/>
        </pc:sldMkLst>
        <pc:spChg chg="mod">
          <ac:chgData name="Pilamunga, Charles D." userId="6cccb8f7-6328-4831-86d2-458e4a54dcca" providerId="ADAL" clId="{93AE9FA2-A39A-42C0-8E58-45E3B3A9EC70}" dt="2019-09-04T16:09:59.054" v="24" actId="14100"/>
          <ac:spMkLst>
            <pc:docMk/>
            <pc:sldMk cId="1756991402" sldId="290"/>
            <ac:spMk id="2" creationId="{00000000-0000-0000-0000-000000000000}"/>
          </ac:spMkLst>
        </pc:spChg>
      </pc:sldChg>
      <pc:sldChg chg="modSp">
        <pc:chgData name="Pilamunga, Charles D." userId="6cccb8f7-6328-4831-86d2-458e4a54dcca" providerId="ADAL" clId="{93AE9FA2-A39A-42C0-8E58-45E3B3A9EC70}" dt="2019-09-04T16:12:26.252" v="49" actId="255"/>
        <pc:sldMkLst>
          <pc:docMk/>
          <pc:sldMk cId="799194044" sldId="291"/>
        </pc:sldMkLst>
        <pc:spChg chg="mod">
          <ac:chgData name="Pilamunga, Charles D." userId="6cccb8f7-6328-4831-86d2-458e4a54dcca" providerId="ADAL" clId="{93AE9FA2-A39A-42C0-8E58-45E3B3A9EC70}" dt="2019-09-04T16:12:26.252" v="49" actId="255"/>
          <ac:spMkLst>
            <pc:docMk/>
            <pc:sldMk cId="799194044" sldId="291"/>
            <ac:spMk id="2" creationId="{00000000-0000-0000-0000-000000000000}"/>
          </ac:spMkLst>
        </pc:spChg>
        <pc:spChg chg="mod">
          <ac:chgData name="Pilamunga, Charles D." userId="6cccb8f7-6328-4831-86d2-458e4a54dcca" providerId="ADAL" clId="{93AE9FA2-A39A-42C0-8E58-45E3B3A9EC70}" dt="2019-09-04T16:12:20.862" v="48" actId="14100"/>
          <ac:spMkLst>
            <pc:docMk/>
            <pc:sldMk cId="799194044" sldId="291"/>
            <ac:spMk id="4" creationId="{00000000-0000-0000-0000-000000000000}"/>
          </ac:spMkLst>
        </pc:spChg>
      </pc:sldChg>
      <pc:sldChg chg="addSp modSp add">
        <pc:chgData name="Pilamunga, Charles D." userId="6cccb8f7-6328-4831-86d2-458e4a54dcca" providerId="ADAL" clId="{93AE9FA2-A39A-42C0-8E58-45E3B3A9EC70}" dt="2019-09-04T16:21:23.178" v="78" actId="20577"/>
        <pc:sldMkLst>
          <pc:docMk/>
          <pc:sldMk cId="1474229093" sldId="292"/>
        </pc:sldMkLst>
        <pc:spChg chg="add mod">
          <ac:chgData name="Pilamunga, Charles D." userId="6cccb8f7-6328-4831-86d2-458e4a54dcca" providerId="ADAL" clId="{93AE9FA2-A39A-42C0-8E58-45E3B3A9EC70}" dt="2019-09-04T16:20:25.603" v="71" actId="255"/>
          <ac:spMkLst>
            <pc:docMk/>
            <pc:sldMk cId="1474229093" sldId="292"/>
            <ac:spMk id="2" creationId="{B2B9D1F8-7A7D-4D1A-A06C-12D7969222F4}"/>
          </ac:spMkLst>
        </pc:spChg>
        <pc:spChg chg="add mod">
          <ac:chgData name="Pilamunga, Charles D." userId="6cccb8f7-6328-4831-86d2-458e4a54dcca" providerId="ADAL" clId="{93AE9FA2-A39A-42C0-8E58-45E3B3A9EC70}" dt="2019-09-04T16:21:23.178" v="78" actId="20577"/>
          <ac:spMkLst>
            <pc:docMk/>
            <pc:sldMk cId="1474229093" sldId="292"/>
            <ac:spMk id="3" creationId="{F7C51152-4B7B-4764-99D0-3C3E97D0DD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74500-288E-4ABC-B745-CDC5FDC2F3BE}" type="datetimeFigureOut">
              <a:rPr lang="en-US" smtClean="0"/>
              <a:t>9/6/2019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E6472-2EE1-4688-BBBE-FC6860DDB174}" type="slidenum">
              <a:rPr lang="en-US" smtClean="0"/>
              <a:t>‹#›</a:t>
            </a:fld>
            <a:endParaRPr lang="en-US"/>
          </a:p>
        </p:txBody>
      </p:sp>
    </p:spTree>
    <p:extLst>
      <p:ext uri="{BB962C8B-B14F-4D97-AF65-F5344CB8AC3E}">
        <p14:creationId xmlns:p14="http://schemas.microsoft.com/office/powerpoint/2010/main" val="184741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E6472-2EE1-4688-BBBE-FC6860DDB174}" type="slidenum">
              <a:rPr lang="en-US" smtClean="0"/>
              <a:t>6</a:t>
            </a:fld>
            <a:endParaRPr lang="en-US"/>
          </a:p>
        </p:txBody>
      </p:sp>
    </p:spTree>
    <p:extLst>
      <p:ext uri="{BB962C8B-B14F-4D97-AF65-F5344CB8AC3E}">
        <p14:creationId xmlns:p14="http://schemas.microsoft.com/office/powerpoint/2010/main" val="152313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525164-732D-6D4B-B3BD-BCEA896E1478}"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379967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25164-732D-6D4B-B3BD-BCEA896E1478}"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332715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25164-732D-6D4B-B3BD-BCEA896E1478}"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377371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25164-732D-6D4B-B3BD-BCEA896E1478}"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124582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525164-732D-6D4B-B3BD-BCEA896E1478}"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261590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525164-732D-6D4B-B3BD-BCEA896E1478}"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134732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525164-732D-6D4B-B3BD-BCEA896E1478}"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195607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25164-732D-6D4B-B3BD-BCEA896E1478}"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294340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25164-732D-6D4B-B3BD-BCEA896E1478}"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310773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525164-732D-6D4B-B3BD-BCEA896E1478}"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257793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525164-732D-6D4B-B3BD-BCEA896E1478}"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4611B-250A-E74B-8AA2-07C25439725F}" type="slidenum">
              <a:rPr lang="en-US" smtClean="0"/>
              <a:t>‹#›</a:t>
            </a:fld>
            <a:endParaRPr lang="en-US"/>
          </a:p>
        </p:txBody>
      </p:sp>
    </p:spTree>
    <p:extLst>
      <p:ext uri="{BB962C8B-B14F-4D97-AF65-F5344CB8AC3E}">
        <p14:creationId xmlns:p14="http://schemas.microsoft.com/office/powerpoint/2010/main" val="350232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25164-732D-6D4B-B3BD-BCEA896E1478}" type="datetimeFigureOut">
              <a:rPr lang="en-US" smtClean="0"/>
              <a:t>9/6/2019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4611B-250A-E74B-8AA2-07C25439725F}" type="slidenum">
              <a:rPr lang="en-US" smtClean="0"/>
              <a:t>‹#›</a:t>
            </a:fld>
            <a:endParaRPr lang="en-US"/>
          </a:p>
        </p:txBody>
      </p:sp>
    </p:spTree>
    <p:extLst>
      <p:ext uri="{BB962C8B-B14F-4D97-AF65-F5344CB8AC3E}">
        <p14:creationId xmlns:p14="http://schemas.microsoft.com/office/powerpoint/2010/main" val="328554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2804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06751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817511"/>
            <a:ext cx="82804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Lesson 4 </a:t>
            </a:r>
            <a:r>
              <a:rPr lang="en-US" sz="2400" dirty="0"/>
              <a:t>Economic Expansion and Change: The Crusades and After </a:t>
            </a:r>
          </a:p>
        </p:txBody>
      </p:sp>
    </p:spTree>
    <p:extLst>
      <p:ext uri="{BB962C8B-B14F-4D97-AF65-F5344CB8AC3E}">
        <p14:creationId xmlns:p14="http://schemas.microsoft.com/office/powerpoint/2010/main" val="327923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10024"/>
            <a:ext cx="8424333" cy="461665"/>
          </a:xfrm>
          <a:prstGeom prst="rect">
            <a:avLst/>
          </a:prstGeom>
          <a:noFill/>
        </p:spPr>
        <p:txBody>
          <a:bodyPr vert="horz" wrap="square" rtlCol="0">
            <a:spAutoFit/>
          </a:bodyPr>
          <a:lstStyle/>
          <a:p>
            <a:pPr algn="ctr"/>
            <a:r>
              <a:rPr lang="en-US" sz="2400" b="1" dirty="0">
                <a:solidFill>
                  <a:srgbClr val="0072BC"/>
                </a:solidFill>
              </a:rPr>
              <a:t>Economic Changes</a:t>
            </a:r>
          </a:p>
        </p:txBody>
      </p:sp>
      <p:pic>
        <p:nvPicPr>
          <p:cNvPr id="3" name="Picture 2" descr="HSWH_SC_L04_R1067530_FUL.png"/>
          <p:cNvPicPr>
            <a:picLocks/>
          </p:cNvPicPr>
          <p:nvPr/>
        </p:nvPicPr>
        <p:blipFill>
          <a:blip r:embed="rId2">
            <a:extLst>
              <a:ext uri="{28A0092B-C50C-407E-A947-70E740481C1C}">
                <a14:useLocalDpi xmlns:a14="http://schemas.microsoft.com/office/drawing/2010/main" val="0"/>
              </a:ext>
            </a:extLst>
          </a:blip>
          <a:stretch>
            <a:fillRect/>
          </a:stretch>
        </p:blipFill>
        <p:spPr>
          <a:xfrm>
            <a:off x="620889" y="857956"/>
            <a:ext cx="8082844" cy="5192888"/>
          </a:xfrm>
          <a:prstGeom prst="rect">
            <a:avLst/>
          </a:prstGeom>
        </p:spPr>
      </p:pic>
      <p:sp>
        <p:nvSpPr>
          <p:cNvPr id="4" name="TextBox 3"/>
          <p:cNvSpPr txBox="1"/>
          <p:nvPr/>
        </p:nvSpPr>
        <p:spPr>
          <a:xfrm>
            <a:off x="414866" y="6223000"/>
            <a:ext cx="8288867" cy="307777"/>
          </a:xfrm>
          <a:prstGeom prst="rect">
            <a:avLst/>
          </a:prstGeom>
          <a:noFill/>
        </p:spPr>
        <p:txBody>
          <a:bodyPr vert="horz" wrap="square" rtlCol="0">
            <a:spAutoFit/>
          </a:bodyPr>
          <a:lstStyle/>
          <a:p>
            <a:r>
              <a:rPr lang="en-US" sz="1400" dirty="0"/>
              <a:t>This image shows banking operations in the 1400s. The man at the right is depositing a bag of gold.</a:t>
            </a:r>
          </a:p>
        </p:txBody>
      </p:sp>
    </p:spTree>
    <p:extLst>
      <p:ext uri="{BB962C8B-B14F-4D97-AF65-F5344CB8AC3E}">
        <p14:creationId xmlns:p14="http://schemas.microsoft.com/office/powerpoint/2010/main" val="42089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61250"/>
            <a:ext cx="7620000" cy="461665"/>
          </a:xfrm>
          <a:prstGeom prst="rect">
            <a:avLst/>
          </a:prstGeom>
          <a:noFill/>
        </p:spPr>
        <p:txBody>
          <a:bodyPr vert="horz" rtlCol="0">
            <a:spAutoFit/>
          </a:bodyPr>
          <a:lstStyle/>
          <a:p>
            <a:pPr algn="ctr"/>
            <a:r>
              <a:rPr lang="en-US" sz="2400" b="1" dirty="0">
                <a:solidFill>
                  <a:srgbClr val="0072BC"/>
                </a:solidFill>
              </a:rPr>
              <a:t>A New Middle Class</a:t>
            </a:r>
          </a:p>
        </p:txBody>
      </p:sp>
      <p:sp>
        <p:nvSpPr>
          <p:cNvPr id="3" name="TextBox 2"/>
          <p:cNvSpPr txBox="1"/>
          <p:nvPr/>
        </p:nvSpPr>
        <p:spPr>
          <a:xfrm>
            <a:off x="279400" y="589643"/>
            <a:ext cx="8342086" cy="6247864"/>
          </a:xfrm>
          <a:prstGeom prst="rect">
            <a:avLst/>
          </a:prstGeom>
          <a:noFill/>
        </p:spPr>
        <p:txBody>
          <a:bodyPr vert="horz" wrap="square" rtlCol="0">
            <a:spAutoFit/>
          </a:bodyPr>
          <a:lstStyle/>
          <a:p>
            <a:r>
              <a:rPr lang="en-US" sz="2400" dirty="0"/>
              <a:t>Guilds Shape Town Life</a:t>
            </a:r>
          </a:p>
          <a:p>
            <a:pPr marL="285750" indent="-285750">
              <a:buFont typeface="Arial" panose="020B0604020202020204" pitchFamily="34" charset="0"/>
              <a:buChar char="•"/>
            </a:pPr>
            <a:r>
              <a:rPr lang="en-US" sz="2400" dirty="0"/>
              <a:t>Towns have merchants create associations called guilds</a:t>
            </a:r>
          </a:p>
          <a:p>
            <a:pPr marL="285750" indent="-285750">
              <a:buFont typeface="Arial" panose="020B0604020202020204" pitchFamily="34" charset="0"/>
              <a:buChar char="•"/>
            </a:pPr>
            <a:r>
              <a:rPr lang="en-US" sz="2400" dirty="0"/>
              <a:t>They collect taxes, make laws, and decide what town improvements</a:t>
            </a:r>
          </a:p>
          <a:p>
            <a:pPr marL="285750" indent="-285750">
              <a:buFont typeface="Arial" panose="020B0604020202020204" pitchFamily="34" charset="0"/>
              <a:buChar char="•"/>
            </a:pPr>
            <a:r>
              <a:rPr lang="en-US" sz="2400" dirty="0"/>
              <a:t>Artisans are going to resent merchant guilds and create their own guilds</a:t>
            </a:r>
          </a:p>
          <a:p>
            <a:pPr marL="285750" indent="-285750">
              <a:buFont typeface="Arial" panose="020B0604020202020204" pitchFamily="34" charset="0"/>
              <a:buChar char="•"/>
            </a:pPr>
            <a:r>
              <a:rPr lang="en-US" sz="2400" dirty="0"/>
              <a:t>Guilds have limited memberships</a:t>
            </a:r>
          </a:p>
          <a:p>
            <a:pPr marL="285750" indent="-285750">
              <a:buFont typeface="Arial" panose="020B0604020202020204" pitchFamily="34" charset="0"/>
              <a:buChar char="•"/>
            </a:pPr>
            <a:r>
              <a:rPr lang="en-US" sz="2400" dirty="0"/>
              <a:t>Guilds are going to set prices, set hours of labor, and quality of goods </a:t>
            </a:r>
          </a:p>
          <a:p>
            <a:pPr marL="285750" indent="-285750">
              <a:buFont typeface="Arial" panose="020B0604020202020204" pitchFamily="34" charset="0"/>
              <a:buChar char="•"/>
            </a:pPr>
            <a:r>
              <a:rPr lang="en-US" sz="2400" dirty="0"/>
              <a:t>Guilds will provide social services</a:t>
            </a:r>
          </a:p>
          <a:p>
            <a:r>
              <a:rPr lang="en-US" sz="2400" dirty="0"/>
              <a:t>Becoming a Guild Member</a:t>
            </a:r>
          </a:p>
          <a:p>
            <a:pPr marL="285750" indent="-285750">
              <a:buFont typeface="Arial" panose="020B0604020202020204" pitchFamily="34" charset="0"/>
              <a:buChar char="•"/>
            </a:pPr>
            <a:r>
              <a:rPr lang="en-US" sz="2400" dirty="0"/>
              <a:t>Young children (7-8) would be sent to a guild master to work for a number of years learning. They would be called apprentice</a:t>
            </a:r>
          </a:p>
          <a:p>
            <a:pPr marL="285750" indent="-285750">
              <a:buFont typeface="Arial" panose="020B0604020202020204" pitchFamily="34" charset="0"/>
              <a:buChar char="•"/>
            </a:pPr>
            <a:r>
              <a:rPr lang="en-US" sz="2400" dirty="0"/>
              <a:t>After a number of years they would be journeyman</a:t>
            </a:r>
          </a:p>
          <a:p>
            <a:pPr marL="285750" indent="-285750">
              <a:buFont typeface="Arial" panose="020B0604020202020204" pitchFamily="34" charset="0"/>
              <a:buChar char="•"/>
            </a:pPr>
            <a:r>
              <a:rPr lang="en-US" sz="2400" dirty="0"/>
              <a:t>They would be paid low enough to not be able to open their own shops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1497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121920"/>
            <a:ext cx="7907383" cy="461665"/>
          </a:xfrm>
          <a:prstGeom prst="rect">
            <a:avLst/>
          </a:prstGeom>
          <a:noFill/>
        </p:spPr>
        <p:txBody>
          <a:bodyPr wrap="square" rtlCol="0">
            <a:spAutoFit/>
          </a:bodyPr>
          <a:lstStyle/>
          <a:p>
            <a:pPr algn="ctr"/>
            <a:r>
              <a:rPr lang="en-US" sz="2400" b="1" dirty="0">
                <a:solidFill>
                  <a:srgbClr val="0072BC"/>
                </a:solidFill>
              </a:rPr>
              <a:t>A New Middle Class</a:t>
            </a:r>
          </a:p>
        </p:txBody>
      </p:sp>
      <p:sp>
        <p:nvSpPr>
          <p:cNvPr id="4" name="TextBox 3"/>
          <p:cNvSpPr txBox="1"/>
          <p:nvPr/>
        </p:nvSpPr>
        <p:spPr>
          <a:xfrm>
            <a:off x="304800" y="809897"/>
            <a:ext cx="8523111" cy="3785652"/>
          </a:xfrm>
          <a:prstGeom prst="rect">
            <a:avLst/>
          </a:prstGeom>
          <a:noFill/>
        </p:spPr>
        <p:txBody>
          <a:bodyPr wrap="square" rtlCol="0">
            <a:spAutoFit/>
          </a:bodyPr>
          <a:lstStyle/>
          <a:p>
            <a:r>
              <a:rPr lang="en-US" sz="2400" dirty="0"/>
              <a:t>Women in the Guilds</a:t>
            </a:r>
          </a:p>
          <a:p>
            <a:pPr marL="285750" indent="-285750">
              <a:buFont typeface="Arial" panose="020B0604020202020204" pitchFamily="34" charset="0"/>
              <a:buChar char="•"/>
            </a:pPr>
            <a:r>
              <a:rPr lang="en-US" sz="2400" dirty="0"/>
              <a:t>Could become guild master if they knew the craft well enough and kept the shop going</a:t>
            </a:r>
          </a:p>
          <a:p>
            <a:pPr marL="285750" indent="-285750">
              <a:buFont typeface="Arial" panose="020B0604020202020204" pitchFamily="34" charset="0"/>
              <a:buChar char="•"/>
            </a:pPr>
            <a:r>
              <a:rPr lang="en-US" sz="2400" dirty="0"/>
              <a:t>Some eventually had all female guilds</a:t>
            </a:r>
          </a:p>
          <a:p>
            <a:pPr marL="285750" indent="-285750">
              <a:buFont typeface="Arial" panose="020B0604020202020204" pitchFamily="34" charset="0"/>
              <a:buChar char="•"/>
            </a:pPr>
            <a:r>
              <a:rPr lang="en-US" sz="2400" dirty="0"/>
              <a:t>In Paris they outnumber men in silk and wool guilds</a:t>
            </a:r>
          </a:p>
          <a:p>
            <a:endParaRPr lang="en-US" sz="2400" dirty="0"/>
          </a:p>
          <a:p>
            <a:r>
              <a:rPr lang="en-US" sz="2400" dirty="0"/>
              <a:t>Middle Class Family Life</a:t>
            </a:r>
          </a:p>
          <a:p>
            <a:pPr marL="285750" indent="-285750">
              <a:buFont typeface="Arial" panose="020B0604020202020204" pitchFamily="34" charset="0"/>
              <a:buChar char="•"/>
            </a:pPr>
            <a:r>
              <a:rPr lang="en-US" sz="2400" dirty="0"/>
              <a:t>Had to buy food, didn’t grow it</a:t>
            </a:r>
          </a:p>
          <a:p>
            <a:pPr marL="285750" indent="-285750">
              <a:buFont typeface="Arial" panose="020B0604020202020204" pitchFamily="34" charset="0"/>
              <a:buChar char="•"/>
            </a:pPr>
            <a:r>
              <a:rPr lang="en-US" sz="2400" dirty="0"/>
              <a:t>Had to make good throughout the year</a:t>
            </a:r>
          </a:p>
          <a:p>
            <a:pPr marL="285750" indent="-285750">
              <a:buFont typeface="Arial" panose="020B0604020202020204" pitchFamily="34" charset="0"/>
              <a:buChar char="•"/>
            </a:pPr>
            <a:r>
              <a:rPr lang="en-US" sz="2400" dirty="0"/>
              <a:t>Children were apprenticed or sent to schools in town</a:t>
            </a:r>
          </a:p>
        </p:txBody>
      </p:sp>
    </p:spTree>
    <p:extLst>
      <p:ext uri="{BB962C8B-B14F-4D97-AF65-F5344CB8AC3E}">
        <p14:creationId xmlns:p14="http://schemas.microsoft.com/office/powerpoint/2010/main" val="79919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A New Middle Class</a:t>
            </a:r>
          </a:p>
        </p:txBody>
      </p:sp>
      <p:pic>
        <p:nvPicPr>
          <p:cNvPr id="3" name="Picture 2" descr="HSWH_SC_L04_R106753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This Italian painting from the 1300s shows guild members meeting to discuss issues important to the guild and the town.</a:t>
            </a:r>
          </a:p>
        </p:txBody>
      </p:sp>
    </p:spTree>
    <p:extLst>
      <p:ext uri="{BB962C8B-B14F-4D97-AF65-F5344CB8AC3E}">
        <p14:creationId xmlns:p14="http://schemas.microsoft.com/office/powerpoint/2010/main" val="23980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589" y="128471"/>
            <a:ext cx="8638821" cy="523220"/>
          </a:xfrm>
          <a:prstGeom prst="rect">
            <a:avLst/>
          </a:prstGeom>
          <a:noFill/>
        </p:spPr>
        <p:txBody>
          <a:bodyPr vert="horz" wrap="square" rtlCol="0">
            <a:spAutoFit/>
          </a:bodyPr>
          <a:lstStyle/>
          <a:p>
            <a:pPr algn="ctr"/>
            <a:r>
              <a:rPr lang="en-US" sz="2800" b="1" dirty="0">
                <a:solidFill>
                  <a:srgbClr val="0072BC"/>
                </a:solidFill>
              </a:rPr>
              <a:t>The Crusades</a:t>
            </a:r>
          </a:p>
        </p:txBody>
      </p:sp>
      <p:sp>
        <p:nvSpPr>
          <p:cNvPr id="3" name="TextBox 2"/>
          <p:cNvSpPr txBox="1"/>
          <p:nvPr/>
        </p:nvSpPr>
        <p:spPr>
          <a:xfrm>
            <a:off x="279400" y="754461"/>
            <a:ext cx="8638822" cy="6494085"/>
          </a:xfrm>
          <a:prstGeom prst="rect">
            <a:avLst/>
          </a:prstGeom>
          <a:noFill/>
        </p:spPr>
        <p:txBody>
          <a:bodyPr vert="horz" wrap="square" rtlCol="0">
            <a:spAutoFit/>
          </a:bodyPr>
          <a:lstStyle/>
          <a:p>
            <a:r>
              <a:rPr lang="en-US" sz="2400" dirty="0"/>
              <a:t>Conflict in the Holy Land</a:t>
            </a:r>
          </a:p>
          <a:p>
            <a:pPr marL="285750" indent="-285750">
              <a:buFont typeface="Arial" panose="020B0604020202020204" pitchFamily="34" charset="0"/>
              <a:buChar char="•"/>
            </a:pPr>
            <a:r>
              <a:rPr lang="en-US" sz="2400" dirty="0"/>
              <a:t>The Seljuk Turks are going to invade the Holy Land which is controlled by the </a:t>
            </a:r>
            <a:r>
              <a:rPr lang="en-US" sz="2400" dirty="0" err="1"/>
              <a:t>Byz</a:t>
            </a:r>
            <a:endParaRPr lang="en-US" sz="2400" dirty="0"/>
          </a:p>
          <a:p>
            <a:pPr marL="285750" indent="-285750">
              <a:buFont typeface="Arial" panose="020B0604020202020204" pitchFamily="34" charset="0"/>
              <a:buChar char="•"/>
            </a:pPr>
            <a:r>
              <a:rPr lang="en-US" sz="2400" dirty="0" err="1"/>
              <a:t>Byz</a:t>
            </a:r>
            <a:r>
              <a:rPr lang="en-US" sz="2400" dirty="0"/>
              <a:t> Emperor Alexius I is going to ask the Pope Urban II for help by sending knights</a:t>
            </a:r>
          </a:p>
          <a:p>
            <a:pPr marL="285750" indent="-285750">
              <a:buFont typeface="Arial" panose="020B0604020202020204" pitchFamily="34" charset="0"/>
              <a:buChar char="•"/>
            </a:pPr>
            <a:r>
              <a:rPr lang="en-US" sz="2400" dirty="0"/>
              <a:t>The Pope will agree</a:t>
            </a:r>
          </a:p>
          <a:p>
            <a:endParaRPr lang="en-US" sz="2400" dirty="0"/>
          </a:p>
          <a:p>
            <a:r>
              <a:rPr lang="en-US" sz="2400" dirty="0"/>
              <a:t>The Pope Calls for War</a:t>
            </a:r>
          </a:p>
          <a:p>
            <a:pPr marL="285750" indent="-285750">
              <a:buFont typeface="Arial" panose="020B0604020202020204" pitchFamily="34" charset="0"/>
              <a:buChar char="•"/>
            </a:pPr>
            <a:r>
              <a:rPr lang="en-US" sz="2400" dirty="0"/>
              <a:t>Pope Urban II is going to call for a crusade to free The Holy Land</a:t>
            </a:r>
          </a:p>
          <a:p>
            <a:pPr marL="285750" indent="-285750">
              <a:buFont typeface="Arial" panose="020B0604020202020204" pitchFamily="34" charset="0"/>
              <a:buChar char="•"/>
            </a:pPr>
            <a:r>
              <a:rPr lang="en-US" sz="2400" dirty="0"/>
              <a:t>People will go</a:t>
            </a:r>
          </a:p>
          <a:p>
            <a:pPr marL="285750" indent="-285750">
              <a:buFont typeface="Arial" panose="020B0604020202020204" pitchFamily="34" charset="0"/>
              <a:buChar char="•"/>
            </a:pPr>
            <a:r>
              <a:rPr lang="en-US" sz="2400" dirty="0"/>
              <a:t>People are going for religious reasons, to win wealth and land, to escape problems at home and for adventure</a:t>
            </a:r>
          </a:p>
          <a:p>
            <a:pPr marL="285750" indent="-285750">
              <a:buFont typeface="Arial" panose="020B0604020202020204" pitchFamily="34" charset="0"/>
              <a:buChar char="•"/>
            </a:pPr>
            <a:r>
              <a:rPr lang="en-US" sz="2400" dirty="0"/>
              <a:t>Pope Urban is hoping to increase his political power and heal the Schism between the Roman Catholic Church and the Greek Orthodox Church</a:t>
            </a:r>
          </a:p>
          <a:p>
            <a:endParaRPr lang="en-US" sz="2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277869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622" y="1593669"/>
            <a:ext cx="8715021" cy="3046988"/>
          </a:xfrm>
          <a:prstGeom prst="rect">
            <a:avLst/>
          </a:prstGeom>
          <a:noFill/>
        </p:spPr>
        <p:txBody>
          <a:bodyPr wrap="square" rtlCol="0">
            <a:spAutoFit/>
          </a:bodyPr>
          <a:lstStyle/>
          <a:p>
            <a:r>
              <a:rPr lang="en-US" sz="2400" dirty="0"/>
              <a:t>Waves of Crusaders Head Eastward</a:t>
            </a:r>
          </a:p>
          <a:p>
            <a:pPr marL="285750" indent="-285750">
              <a:buFont typeface="Arial" panose="020B0604020202020204" pitchFamily="34" charset="0"/>
              <a:buChar char="•"/>
            </a:pPr>
            <a:r>
              <a:rPr lang="en-US" sz="2400" dirty="0"/>
              <a:t>Only the 1</a:t>
            </a:r>
            <a:r>
              <a:rPr lang="en-US" sz="2400" baseline="30000" dirty="0"/>
              <a:t>st</a:t>
            </a:r>
            <a:r>
              <a:rPr lang="en-US" sz="2400" dirty="0"/>
              <a:t> Crusade will come close of achieving its goals. It frees Jerusalem and creates 4 small Christian states around it </a:t>
            </a:r>
          </a:p>
          <a:p>
            <a:pPr marL="285750" indent="-285750">
              <a:buFont typeface="Arial" panose="020B0604020202020204" pitchFamily="34" charset="0"/>
              <a:buChar char="•"/>
            </a:pPr>
            <a:r>
              <a:rPr lang="en-US" sz="2400" dirty="0"/>
              <a:t>The 3</a:t>
            </a:r>
            <a:r>
              <a:rPr lang="en-US" sz="2400" baseline="30000" dirty="0"/>
              <a:t>rd</a:t>
            </a:r>
            <a:r>
              <a:rPr lang="en-US" sz="2400" dirty="0"/>
              <a:t> Crusade will allow Christian pilgrims to enter Jerusalem after they lose it to the Muslim</a:t>
            </a:r>
          </a:p>
          <a:p>
            <a:pPr marL="285750" indent="-285750">
              <a:buFont typeface="Arial" panose="020B0604020202020204" pitchFamily="34" charset="0"/>
              <a:buChar char="•"/>
            </a:pPr>
            <a:r>
              <a:rPr lang="en-US" sz="2400" dirty="0"/>
              <a:t>The Christians will try and take North Africa and fail as well</a:t>
            </a:r>
          </a:p>
          <a:p>
            <a:pPr marL="285750" indent="-285750">
              <a:buFont typeface="Arial" panose="020B0604020202020204" pitchFamily="34" charset="0"/>
              <a:buChar char="•"/>
            </a:pPr>
            <a:r>
              <a:rPr lang="en-US" sz="2400" dirty="0"/>
              <a:t>The 4</a:t>
            </a:r>
            <a:r>
              <a:rPr lang="en-US" sz="2400" baseline="30000" dirty="0"/>
              <a:t>th</a:t>
            </a:r>
            <a:r>
              <a:rPr lang="en-US" sz="2400" dirty="0"/>
              <a:t> Crusade will see the Christian knights sack Constantinople </a:t>
            </a:r>
          </a:p>
          <a:p>
            <a:pPr marL="285750" indent="-285750">
              <a:buFont typeface="Arial" panose="020B0604020202020204" pitchFamily="34" charset="0"/>
              <a:buChar char="•"/>
            </a:pPr>
            <a:r>
              <a:rPr lang="en-US" sz="2400" dirty="0"/>
              <a:t>All lands taken by the Christians will be retaken by the Muslims</a:t>
            </a:r>
          </a:p>
        </p:txBody>
      </p:sp>
      <p:sp>
        <p:nvSpPr>
          <p:cNvPr id="5" name="TextBox 4"/>
          <p:cNvSpPr txBox="1"/>
          <p:nvPr/>
        </p:nvSpPr>
        <p:spPr>
          <a:xfrm>
            <a:off x="1045029" y="287383"/>
            <a:ext cx="7158445" cy="523220"/>
          </a:xfrm>
          <a:prstGeom prst="rect">
            <a:avLst/>
          </a:prstGeom>
          <a:noFill/>
        </p:spPr>
        <p:txBody>
          <a:bodyPr wrap="square" rtlCol="0">
            <a:spAutoFit/>
          </a:bodyPr>
          <a:lstStyle/>
          <a:p>
            <a:pPr algn="ctr"/>
            <a:r>
              <a:rPr lang="en-US" sz="2800" b="1" dirty="0">
                <a:solidFill>
                  <a:srgbClr val="0072BC"/>
                </a:solidFill>
              </a:rPr>
              <a:t>The Crusades</a:t>
            </a:r>
          </a:p>
        </p:txBody>
      </p:sp>
    </p:spTree>
    <p:extLst>
      <p:ext uri="{BB962C8B-B14F-4D97-AF65-F5344CB8AC3E}">
        <p14:creationId xmlns:p14="http://schemas.microsoft.com/office/powerpoint/2010/main" val="11738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1" y="307467"/>
            <a:ext cx="8650110" cy="461665"/>
          </a:xfrm>
          <a:prstGeom prst="rect">
            <a:avLst/>
          </a:prstGeom>
          <a:noFill/>
        </p:spPr>
        <p:txBody>
          <a:bodyPr vert="horz" wrap="square" rtlCol="0">
            <a:spAutoFit/>
          </a:bodyPr>
          <a:lstStyle/>
          <a:p>
            <a:pPr algn="ctr"/>
            <a:r>
              <a:rPr lang="en-US" sz="2400" b="1" dirty="0">
                <a:solidFill>
                  <a:srgbClr val="0072BC"/>
                </a:solidFill>
              </a:rPr>
              <a:t>The Crusades</a:t>
            </a:r>
          </a:p>
        </p:txBody>
      </p:sp>
      <p:pic>
        <p:nvPicPr>
          <p:cNvPr id="3" name="Picture 2" descr="HSWH_SC_L04_R1067552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1" y="769132"/>
            <a:ext cx="8650110" cy="5281712"/>
          </a:xfrm>
          <a:prstGeom prst="rect">
            <a:avLst/>
          </a:prstGeom>
        </p:spPr>
      </p:pic>
      <p:sp>
        <p:nvSpPr>
          <p:cNvPr id="4" name="TextBox 3"/>
          <p:cNvSpPr txBox="1"/>
          <p:nvPr/>
        </p:nvSpPr>
        <p:spPr>
          <a:xfrm>
            <a:off x="279400" y="6223000"/>
            <a:ext cx="8650111" cy="307777"/>
          </a:xfrm>
          <a:prstGeom prst="rect">
            <a:avLst/>
          </a:prstGeom>
          <a:noFill/>
        </p:spPr>
        <p:txBody>
          <a:bodyPr vert="horz" wrap="square" rtlCol="0">
            <a:spAutoFit/>
          </a:bodyPr>
          <a:lstStyle/>
          <a:p>
            <a:r>
              <a:rPr lang="en-US" sz="1400" dirty="0"/>
              <a:t>Pope Urban II blesses crusaders leaving on the First Crusade.</a:t>
            </a:r>
          </a:p>
        </p:txBody>
      </p:sp>
    </p:spTree>
    <p:extLst>
      <p:ext uri="{BB962C8B-B14F-4D97-AF65-F5344CB8AC3E}">
        <p14:creationId xmlns:p14="http://schemas.microsoft.com/office/powerpoint/2010/main" val="754356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05145"/>
            <a:ext cx="8683978" cy="461665"/>
          </a:xfrm>
          <a:prstGeom prst="rect">
            <a:avLst/>
          </a:prstGeom>
          <a:noFill/>
        </p:spPr>
        <p:txBody>
          <a:bodyPr vert="horz" wrap="square" rtlCol="0">
            <a:spAutoFit/>
          </a:bodyPr>
          <a:lstStyle/>
          <a:p>
            <a:pPr algn="ctr"/>
            <a:r>
              <a:rPr lang="en-US" sz="2400" b="1" dirty="0">
                <a:solidFill>
                  <a:srgbClr val="0072BC"/>
                </a:solidFill>
              </a:rPr>
              <a:t>The Crusades</a:t>
            </a:r>
          </a:p>
        </p:txBody>
      </p:sp>
      <p:pic>
        <p:nvPicPr>
          <p:cNvPr id="3" name="Picture 2" descr="HSWH_SC_LSN_M00028_FUL.png"/>
          <p:cNvPicPr>
            <a:picLocks/>
          </p:cNvPicPr>
          <p:nvPr/>
        </p:nvPicPr>
        <p:blipFill>
          <a:blip r:embed="rId2">
            <a:extLst>
              <a:ext uri="{28A0092B-C50C-407E-A947-70E740481C1C}">
                <a14:useLocalDpi xmlns:a14="http://schemas.microsoft.com/office/drawing/2010/main" val="0"/>
              </a:ext>
            </a:extLst>
          </a:blip>
          <a:stretch>
            <a:fillRect/>
          </a:stretch>
        </p:blipFill>
        <p:spPr>
          <a:xfrm>
            <a:off x="180622" y="666810"/>
            <a:ext cx="8782756" cy="5035490"/>
          </a:xfrm>
          <a:prstGeom prst="rect">
            <a:avLst/>
          </a:prstGeom>
        </p:spPr>
      </p:pic>
      <p:sp>
        <p:nvSpPr>
          <p:cNvPr id="4" name="TextBox 3"/>
          <p:cNvSpPr txBox="1"/>
          <p:nvPr/>
        </p:nvSpPr>
        <p:spPr>
          <a:xfrm>
            <a:off x="330200" y="6129635"/>
            <a:ext cx="8683978" cy="523220"/>
          </a:xfrm>
          <a:prstGeom prst="rect">
            <a:avLst/>
          </a:prstGeom>
          <a:noFill/>
        </p:spPr>
        <p:txBody>
          <a:bodyPr vert="horz" wrap="square" rtlCol="0">
            <a:spAutoFit/>
          </a:bodyPr>
          <a:lstStyle/>
          <a:p>
            <a:r>
              <a:rPr lang="en-US" sz="1400" dirty="0"/>
              <a:t>Analyze Maps Urged on by Pope Urban II, thousands of Europeans joined the Crusades to expel Muslims from the Holy Land. What route did English crusaders take? Why do you think they took that route?</a:t>
            </a:r>
          </a:p>
        </p:txBody>
      </p:sp>
    </p:spTree>
    <p:extLst>
      <p:ext uri="{BB962C8B-B14F-4D97-AF65-F5344CB8AC3E}">
        <p14:creationId xmlns:p14="http://schemas.microsoft.com/office/powerpoint/2010/main" val="1481300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3335"/>
            <a:ext cx="8585200" cy="461665"/>
          </a:xfrm>
          <a:prstGeom prst="rect">
            <a:avLst/>
          </a:prstGeom>
          <a:noFill/>
        </p:spPr>
        <p:txBody>
          <a:bodyPr vert="horz" wrap="square" rtlCol="0">
            <a:spAutoFit/>
          </a:bodyPr>
          <a:lstStyle/>
          <a:p>
            <a:pPr algn="ctr"/>
            <a:r>
              <a:rPr lang="en-US" sz="2400" b="1" dirty="0">
                <a:solidFill>
                  <a:srgbClr val="0072BC"/>
                </a:solidFill>
              </a:rPr>
              <a:t>The Effects of the Crusades</a:t>
            </a:r>
          </a:p>
        </p:txBody>
      </p:sp>
      <p:sp>
        <p:nvSpPr>
          <p:cNvPr id="3" name="TextBox 2"/>
          <p:cNvSpPr txBox="1"/>
          <p:nvPr/>
        </p:nvSpPr>
        <p:spPr>
          <a:xfrm>
            <a:off x="279400" y="666881"/>
            <a:ext cx="8585200" cy="3785652"/>
          </a:xfrm>
          <a:prstGeom prst="rect">
            <a:avLst/>
          </a:prstGeom>
          <a:noFill/>
        </p:spPr>
        <p:txBody>
          <a:bodyPr vert="horz" wrap="square" rtlCol="0">
            <a:spAutoFit/>
          </a:bodyPr>
          <a:lstStyle/>
          <a:p>
            <a:r>
              <a:rPr lang="en-US" sz="2400" dirty="0"/>
              <a:t>A Growing Demand for Goods</a:t>
            </a:r>
          </a:p>
          <a:p>
            <a:pPr marL="342900" indent="-342900">
              <a:buChar char="•"/>
            </a:pPr>
            <a:r>
              <a:rPr lang="en-US" sz="2400" dirty="0"/>
              <a:t>With the Crusaders coming back home with more spices and perfumes more demand is created for those goods</a:t>
            </a:r>
          </a:p>
          <a:p>
            <a:pPr marL="342900" indent="-342900">
              <a:buChar char="•"/>
            </a:pPr>
            <a:r>
              <a:rPr lang="en-US" sz="2400" dirty="0"/>
              <a:t>Venice and other Italian cities are going to build ships to transport Crusaders and use those ships to bring back commodities </a:t>
            </a:r>
          </a:p>
          <a:p>
            <a:pPr marL="342900" indent="-342900">
              <a:buChar char="•"/>
            </a:pPr>
            <a:r>
              <a:rPr lang="en-US" sz="2400" dirty="0"/>
              <a:t>Growth of a money economy. Nobles need money to get to the Holy Land. They allow peasants to pay for rent with money instead of labor and goods. Peasants will sell food to town for coin. This will undermine serfdom</a:t>
            </a:r>
          </a:p>
        </p:txBody>
      </p:sp>
    </p:spTree>
    <p:extLst>
      <p:ext uri="{BB962C8B-B14F-4D97-AF65-F5344CB8AC3E}">
        <p14:creationId xmlns:p14="http://schemas.microsoft.com/office/powerpoint/2010/main" val="39906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B9D1F8-7A7D-4D1A-A06C-12D7969222F4}"/>
              </a:ext>
            </a:extLst>
          </p:cNvPr>
          <p:cNvSpPr txBox="1"/>
          <p:nvPr/>
        </p:nvSpPr>
        <p:spPr>
          <a:xfrm>
            <a:off x="338667" y="180622"/>
            <a:ext cx="8590844" cy="523220"/>
          </a:xfrm>
          <a:prstGeom prst="rect">
            <a:avLst/>
          </a:prstGeom>
          <a:noFill/>
        </p:spPr>
        <p:txBody>
          <a:bodyPr wrap="square" rtlCol="0">
            <a:spAutoFit/>
          </a:bodyPr>
          <a:lstStyle/>
          <a:p>
            <a:pPr algn="ctr"/>
            <a:r>
              <a:rPr lang="en-US" sz="2800" b="1" dirty="0">
                <a:solidFill>
                  <a:srgbClr val="0072BC"/>
                </a:solidFill>
              </a:rPr>
              <a:t>The Effects of the Crusades</a:t>
            </a:r>
          </a:p>
        </p:txBody>
      </p:sp>
      <p:sp>
        <p:nvSpPr>
          <p:cNvPr id="3" name="TextBox 2">
            <a:extLst>
              <a:ext uri="{FF2B5EF4-FFF2-40B4-BE49-F238E27FC236}">
                <a16:creationId xmlns:a16="http://schemas.microsoft.com/office/drawing/2014/main" id="{F7C51152-4B7B-4764-99D0-3C3E97D0DDCF}"/>
              </a:ext>
            </a:extLst>
          </p:cNvPr>
          <p:cNvSpPr txBox="1"/>
          <p:nvPr/>
        </p:nvSpPr>
        <p:spPr>
          <a:xfrm>
            <a:off x="451556" y="703842"/>
            <a:ext cx="8353777" cy="6001643"/>
          </a:xfrm>
          <a:prstGeom prst="rect">
            <a:avLst/>
          </a:prstGeom>
          <a:noFill/>
        </p:spPr>
        <p:txBody>
          <a:bodyPr wrap="square" rtlCol="0">
            <a:spAutoFit/>
          </a:bodyPr>
          <a:lstStyle/>
          <a:p>
            <a:pPr lvl="0"/>
            <a:r>
              <a:rPr lang="en-US" sz="2400" dirty="0">
                <a:solidFill>
                  <a:prstClr val="black"/>
                </a:solidFill>
              </a:rPr>
              <a:t>Changes for Monarchs and the Church</a:t>
            </a:r>
          </a:p>
          <a:p>
            <a:pPr marL="285750" lvl="0" indent="-285750">
              <a:buFont typeface="Arial" panose="020B0604020202020204" pitchFamily="34" charset="0"/>
              <a:buChar char="•"/>
            </a:pPr>
            <a:r>
              <a:rPr lang="en-US" sz="2400" dirty="0">
                <a:solidFill>
                  <a:prstClr val="black"/>
                </a:solidFill>
              </a:rPr>
              <a:t>Monarchs will gain the ability to collect taxes to support government. Some will also lead Crusades to enhance their prestige</a:t>
            </a:r>
          </a:p>
          <a:p>
            <a:pPr marL="285750" lvl="0" indent="-285750">
              <a:buFont typeface="Arial" panose="020B0604020202020204" pitchFamily="34" charset="0"/>
              <a:buChar char="•"/>
            </a:pPr>
            <a:r>
              <a:rPr lang="en-US" sz="2400" dirty="0">
                <a:solidFill>
                  <a:prstClr val="black"/>
                </a:solidFill>
              </a:rPr>
              <a:t>Catholic Church reaches the height of its power during the Crusades. It will not heal the Schism between churches with the sack of Constantinople. It will also fight with some European monarchs because of its power</a:t>
            </a:r>
          </a:p>
          <a:p>
            <a:pPr lvl="0"/>
            <a:endParaRPr lang="en-US" sz="2400" dirty="0">
              <a:solidFill>
                <a:prstClr val="black"/>
              </a:solidFill>
            </a:endParaRPr>
          </a:p>
          <a:p>
            <a:pPr lvl="0"/>
            <a:r>
              <a:rPr lang="en-US" sz="2400" dirty="0">
                <a:solidFill>
                  <a:prstClr val="black"/>
                </a:solidFill>
              </a:rPr>
              <a:t>Europe Gains a Wider View of the World</a:t>
            </a:r>
          </a:p>
          <a:p>
            <a:pPr marL="285750" lvl="0" indent="-285750">
              <a:buFont typeface="Arial" panose="020B0604020202020204" pitchFamily="34" charset="0"/>
              <a:buChar char="•"/>
            </a:pPr>
            <a:r>
              <a:rPr lang="en-US" sz="2400" dirty="0">
                <a:solidFill>
                  <a:prstClr val="black"/>
                </a:solidFill>
              </a:rPr>
              <a:t>Contact with Muslims will make European realize that there is more of the world they haven’t seen</a:t>
            </a:r>
          </a:p>
          <a:p>
            <a:pPr marL="285750" lvl="0" indent="-285750">
              <a:buFont typeface="Arial" panose="020B0604020202020204" pitchFamily="34" charset="0"/>
              <a:buChar char="•"/>
            </a:pPr>
            <a:r>
              <a:rPr lang="en-US" sz="2400" dirty="0">
                <a:solidFill>
                  <a:prstClr val="black"/>
                </a:solidFill>
              </a:rPr>
              <a:t>Marco Polo will go to China with his uncle and write about his experience on his way there, life in China, and his trip back</a:t>
            </a:r>
          </a:p>
          <a:p>
            <a:pPr marL="285750" lvl="0" indent="-285750">
              <a:buFont typeface="Arial" panose="020B0604020202020204" pitchFamily="34" charset="0"/>
              <a:buChar char="•"/>
            </a:pPr>
            <a:r>
              <a:rPr lang="en-US" sz="2400" dirty="0">
                <a:solidFill>
                  <a:prstClr val="black"/>
                </a:solidFill>
              </a:rPr>
              <a:t>Trade with China and India will lead to a new age of exploration</a:t>
            </a:r>
          </a:p>
          <a:p>
            <a:pPr marL="285750" lvl="0" indent="-28575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147422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261987"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7620000" cy="3046988"/>
          </a:xfrm>
          <a:prstGeom prst="rect">
            <a:avLst/>
          </a:prstGeom>
          <a:noFill/>
        </p:spPr>
        <p:txBody>
          <a:bodyPr vert="horz" rtlCol="0">
            <a:spAutoFit/>
          </a:bodyPr>
          <a:lstStyle/>
          <a:p>
            <a:pPr marL="342900" indent="-342900">
              <a:buChar char="•"/>
            </a:pPr>
            <a:r>
              <a:rPr lang="en-US" sz="2400" dirty="0"/>
              <a:t>Summarize how new technologies sparked an agricultural revolution, and the revival of trade led to the growth of towns and cities.</a:t>
            </a:r>
          </a:p>
          <a:p>
            <a:pPr marL="342900" indent="-342900">
              <a:buChar char="•"/>
            </a:pPr>
            <a:r>
              <a:rPr lang="en-US" sz="2400" dirty="0"/>
              <a:t>Explain how a commercial revolution changed society and how guilds led to the rise of the middle class.</a:t>
            </a:r>
          </a:p>
          <a:p>
            <a:pPr marL="342900" indent="-342900">
              <a:buChar char="•"/>
            </a:pPr>
            <a:r>
              <a:rPr lang="en-US" sz="2400" dirty="0"/>
              <a:t>Explain the causes and effects of the Crusades.</a:t>
            </a:r>
          </a:p>
          <a:p>
            <a:pPr marL="342900" indent="-342900">
              <a:buChar char="•"/>
            </a:pPr>
            <a:r>
              <a:rPr lang="en-US" sz="2400" dirty="0"/>
              <a:t>Summarize how Christians in Spain carried out the Reconquista.</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Medieval Christian Europe  (330–1450)</a:t>
            </a:r>
            <a:r>
              <a:rPr lang="en-US" sz="2400" dirty="0">
                <a:solidFill>
                  <a:srgbClr val="DA0202"/>
                </a:solidFill>
              </a:rPr>
              <a:t> </a:t>
            </a:r>
          </a:p>
          <a:p>
            <a:r>
              <a:rPr lang="en-US" sz="2400" b="1" dirty="0"/>
              <a:t>Lesson 4 </a:t>
            </a:r>
            <a:r>
              <a:rPr lang="en-US" sz="2400" dirty="0"/>
              <a:t>Economic Expansion and Change: The Crusades and After </a:t>
            </a:r>
          </a:p>
        </p:txBody>
      </p:sp>
    </p:spTree>
    <p:extLst>
      <p:ext uri="{BB962C8B-B14F-4D97-AF65-F5344CB8AC3E}">
        <p14:creationId xmlns:p14="http://schemas.microsoft.com/office/powerpoint/2010/main" val="2965311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79685"/>
            <a:ext cx="7620000" cy="461665"/>
          </a:xfrm>
          <a:prstGeom prst="rect">
            <a:avLst/>
          </a:prstGeom>
          <a:noFill/>
        </p:spPr>
        <p:txBody>
          <a:bodyPr vert="horz" rtlCol="0">
            <a:spAutoFit/>
          </a:bodyPr>
          <a:lstStyle/>
          <a:p>
            <a:pPr algn="ctr"/>
            <a:r>
              <a:rPr lang="en-US" sz="2400" b="1" dirty="0">
                <a:solidFill>
                  <a:srgbClr val="0072BC"/>
                </a:solidFill>
              </a:rPr>
              <a:t>The Effects of the Crusades</a:t>
            </a:r>
          </a:p>
        </p:txBody>
      </p:sp>
      <p:sp>
        <p:nvSpPr>
          <p:cNvPr id="4" name="TextBox 3"/>
          <p:cNvSpPr txBox="1"/>
          <p:nvPr/>
        </p:nvSpPr>
        <p:spPr>
          <a:xfrm>
            <a:off x="279400" y="610136"/>
            <a:ext cx="8672689" cy="2923877"/>
          </a:xfrm>
          <a:prstGeom prst="rect">
            <a:avLst/>
          </a:prstGeom>
          <a:noFill/>
        </p:spPr>
        <p:txBody>
          <a:bodyPr wrap="square" rtlCol="0">
            <a:spAutoFit/>
          </a:bodyPr>
          <a:lstStyle/>
          <a:p>
            <a:pPr lvl="0"/>
            <a:endParaRPr lang="en-US" sz="2400" dirty="0">
              <a:solidFill>
                <a:prstClr val="black"/>
              </a:solidFill>
            </a:endParaRPr>
          </a:p>
          <a:p>
            <a:pPr lvl="0"/>
            <a:r>
              <a:rPr lang="en-US" sz="2400" dirty="0">
                <a:solidFill>
                  <a:prstClr val="black"/>
                </a:solidFill>
              </a:rPr>
              <a:t>Impact on the Middle East and the Byzantine Empire</a:t>
            </a:r>
          </a:p>
          <a:p>
            <a:pPr marL="285750" lvl="0" indent="-285750">
              <a:buFont typeface="Arial" panose="020B0604020202020204" pitchFamily="34" charset="0"/>
              <a:buChar char="•"/>
            </a:pPr>
            <a:r>
              <a:rPr lang="en-US" sz="2400" dirty="0">
                <a:solidFill>
                  <a:prstClr val="black"/>
                </a:solidFill>
              </a:rPr>
              <a:t>There is political conflict with Muslim forces, only the Crusades will serve as a way of uniting them. As soon as they stop fighting the Christians, they start fighting themselves</a:t>
            </a:r>
          </a:p>
          <a:p>
            <a:pPr marL="285750" lvl="0" indent="-285750">
              <a:buFont typeface="Arial" panose="020B0604020202020204" pitchFamily="34" charset="0"/>
              <a:buChar char="•"/>
            </a:pPr>
            <a:r>
              <a:rPr lang="en-US" sz="2400" dirty="0">
                <a:solidFill>
                  <a:prstClr val="black"/>
                </a:solidFill>
              </a:rPr>
              <a:t>The </a:t>
            </a:r>
            <a:r>
              <a:rPr lang="en-US" sz="2400" dirty="0" err="1">
                <a:solidFill>
                  <a:prstClr val="black"/>
                </a:solidFill>
              </a:rPr>
              <a:t>Byz</a:t>
            </a:r>
            <a:r>
              <a:rPr lang="en-US" sz="2400" dirty="0">
                <a:solidFill>
                  <a:prstClr val="black"/>
                </a:solidFill>
              </a:rPr>
              <a:t> Empire is going to slowly collapse. Its going to fall to the Ottoman Turks in 1453 who are led by Mehmet II</a:t>
            </a:r>
          </a:p>
          <a:p>
            <a:pPr marL="342900" lvl="0" indent="-342900">
              <a:buFontTx/>
              <a:buChar char="•"/>
            </a:pPr>
            <a:endParaRPr lang="en-US" sz="1600" dirty="0">
              <a:solidFill>
                <a:prstClr val="black"/>
              </a:solidFill>
            </a:endParaRPr>
          </a:p>
        </p:txBody>
      </p:sp>
    </p:spTree>
    <p:extLst>
      <p:ext uri="{BB962C8B-B14F-4D97-AF65-F5344CB8AC3E}">
        <p14:creationId xmlns:p14="http://schemas.microsoft.com/office/powerpoint/2010/main" val="101164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The Effects of the Crusades</a:t>
            </a:r>
          </a:p>
        </p:txBody>
      </p:sp>
      <p:pic>
        <p:nvPicPr>
          <p:cNvPr id="3" name="Picture 2" descr="HSWH_SC_L04_R1067569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523220"/>
          </a:xfrm>
          <a:prstGeom prst="rect">
            <a:avLst/>
          </a:prstGeom>
          <a:noFill/>
        </p:spPr>
        <p:txBody>
          <a:bodyPr vert="horz" rtlCol="0">
            <a:spAutoFit/>
          </a:bodyPr>
          <a:lstStyle/>
          <a:p>
            <a:r>
              <a:rPr lang="en-US" sz="1400"/>
              <a:t>Crusaders returned to Europe with spices, perfumes, and other trade goods from the Middle East, and trade began to grow.</a:t>
            </a:r>
          </a:p>
        </p:txBody>
      </p:sp>
    </p:spTree>
    <p:extLst>
      <p:ext uri="{BB962C8B-B14F-4D97-AF65-F5344CB8AC3E}">
        <p14:creationId xmlns:p14="http://schemas.microsoft.com/office/powerpoint/2010/main" val="215324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70792"/>
            <a:ext cx="8616244" cy="461665"/>
          </a:xfrm>
          <a:prstGeom prst="rect">
            <a:avLst/>
          </a:prstGeom>
          <a:noFill/>
        </p:spPr>
        <p:txBody>
          <a:bodyPr vert="horz" wrap="square" rtlCol="0">
            <a:spAutoFit/>
          </a:bodyPr>
          <a:lstStyle/>
          <a:p>
            <a:pPr algn="ctr"/>
            <a:r>
              <a:rPr lang="en-US" sz="2400" b="1" dirty="0">
                <a:solidFill>
                  <a:srgbClr val="0072BC"/>
                </a:solidFill>
              </a:rPr>
              <a:t>The Reconquista</a:t>
            </a:r>
          </a:p>
        </p:txBody>
      </p:sp>
      <p:sp>
        <p:nvSpPr>
          <p:cNvPr id="3" name="TextBox 2"/>
          <p:cNvSpPr txBox="1"/>
          <p:nvPr/>
        </p:nvSpPr>
        <p:spPr>
          <a:xfrm>
            <a:off x="279399" y="563501"/>
            <a:ext cx="8695267" cy="6494085"/>
          </a:xfrm>
          <a:prstGeom prst="rect">
            <a:avLst/>
          </a:prstGeom>
          <a:noFill/>
        </p:spPr>
        <p:txBody>
          <a:bodyPr vert="horz" wrap="square" rtlCol="0">
            <a:spAutoFit/>
          </a:bodyPr>
          <a:lstStyle/>
          <a:p>
            <a:r>
              <a:rPr lang="en-US" sz="2400" dirty="0"/>
              <a:t>Christian Forces Advance</a:t>
            </a:r>
          </a:p>
          <a:p>
            <a:pPr marL="285750" indent="-285750">
              <a:buFont typeface="Arial" panose="020B0604020202020204" pitchFamily="34" charset="0"/>
              <a:buChar char="•"/>
            </a:pPr>
            <a:r>
              <a:rPr lang="en-US" sz="2400" dirty="0"/>
              <a:t>Spain is going to start the Reconquista by taking Toledo in 1085</a:t>
            </a:r>
          </a:p>
          <a:p>
            <a:pPr marL="285750" indent="-285750">
              <a:buFont typeface="Arial" panose="020B0604020202020204" pitchFamily="34" charset="0"/>
              <a:buChar char="•"/>
            </a:pPr>
            <a:r>
              <a:rPr lang="en-US" sz="2400" dirty="0"/>
              <a:t>By 1300 the Christians are going to control all of the Iberian Peninsula except Grenada</a:t>
            </a:r>
          </a:p>
          <a:p>
            <a:pPr marL="285750" indent="-285750">
              <a:buFont typeface="Arial" panose="020B0604020202020204" pitchFamily="34" charset="0"/>
              <a:buChar char="•"/>
            </a:pPr>
            <a:r>
              <a:rPr lang="en-US" sz="2400" dirty="0"/>
              <a:t>In 1469 Ferdinand of Aragon marries Isabella of Castile and together they create the country of Spain</a:t>
            </a:r>
          </a:p>
          <a:p>
            <a:pPr marL="285750" indent="-285750">
              <a:buFont typeface="Arial" panose="020B0604020202020204" pitchFamily="34" charset="0"/>
              <a:buChar char="•"/>
            </a:pPr>
            <a:r>
              <a:rPr lang="en-US" sz="2400" dirty="0"/>
              <a:t>In 1492 Grenada falls, leaving the monarchs to impose unity on their people  </a:t>
            </a:r>
          </a:p>
          <a:p>
            <a:r>
              <a:rPr lang="en-US" sz="2400" dirty="0"/>
              <a:t>Spain Forces Non-Christians to Leave</a:t>
            </a:r>
          </a:p>
          <a:p>
            <a:pPr marL="285750" indent="-285750">
              <a:buFont typeface="Arial" panose="020B0604020202020204" pitchFamily="34" charset="0"/>
              <a:buChar char="•"/>
            </a:pPr>
            <a:r>
              <a:rPr lang="en-US" sz="2400" dirty="0"/>
              <a:t>Isabella creates the Inquisition</a:t>
            </a:r>
          </a:p>
          <a:p>
            <a:pPr marL="285750" indent="-285750">
              <a:buFont typeface="Arial" panose="020B0604020202020204" pitchFamily="34" charset="0"/>
              <a:buChar char="•"/>
            </a:pPr>
            <a:r>
              <a:rPr lang="en-US" sz="2400" dirty="0"/>
              <a:t>Muslims and Jews are told to convert to Christianity or leave Spain</a:t>
            </a:r>
          </a:p>
          <a:p>
            <a:pPr marL="285750" indent="-285750">
              <a:buFont typeface="Arial" panose="020B0604020202020204" pitchFamily="34" charset="0"/>
              <a:buChar char="•"/>
            </a:pPr>
            <a:r>
              <a:rPr lang="en-US" sz="2400" dirty="0"/>
              <a:t>If they convert they are observed. If they are suspected of practicing their former religion they are tried by the Inquisition</a:t>
            </a:r>
          </a:p>
          <a:p>
            <a:pPr marL="285750" indent="-285750">
              <a:buFont typeface="Arial" panose="020B0604020202020204" pitchFamily="34" charset="0"/>
              <a:buChar char="•"/>
            </a:pPr>
            <a:r>
              <a:rPr lang="en-US" sz="2400" dirty="0"/>
              <a:t>If found guilty they are tortured or burnt at the stake</a:t>
            </a:r>
          </a:p>
          <a:p>
            <a:pPr marL="285750" indent="-285750">
              <a:buFont typeface="Arial" panose="020B0604020202020204" pitchFamily="34" charset="0"/>
              <a:buChar char="•"/>
            </a:pPr>
            <a:r>
              <a:rPr lang="en-US" sz="2400" dirty="0"/>
              <a:t>Thousands are going to leave but these are the people who contribute to Spain’s economy and culture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75384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Reconquista</a:t>
            </a:r>
          </a:p>
        </p:txBody>
      </p:sp>
      <p:pic>
        <p:nvPicPr>
          <p:cNvPr id="3" name="Picture 2" descr="HSWH_SC_LSN_M00048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7810500" cy="4178300"/>
          </a:xfrm>
          <a:prstGeom prst="rect">
            <a:avLst/>
          </a:prstGeom>
        </p:spPr>
      </p:pic>
      <p:sp>
        <p:nvSpPr>
          <p:cNvPr id="4" name="TextBox 3"/>
          <p:cNvSpPr txBox="1"/>
          <p:nvPr/>
        </p:nvSpPr>
        <p:spPr>
          <a:xfrm>
            <a:off x="279400" y="5778500"/>
            <a:ext cx="7620000" cy="738664"/>
          </a:xfrm>
          <a:prstGeom prst="rect">
            <a:avLst/>
          </a:prstGeom>
          <a:noFill/>
        </p:spPr>
        <p:txBody>
          <a:bodyPr vert="horz" rtlCol="0">
            <a:spAutoFit/>
          </a:bodyPr>
          <a:lstStyle/>
          <a:p>
            <a:r>
              <a:rPr lang="en-US" sz="1400"/>
              <a:t>Analyze Maps The Reconquista took many years and reflected political changes in Spain. The union of Ferdinand and Isabella and their countries gave their forces the power to take back most of Spain. How did the union of the countries of Castile and Aragon help the Reconquista?</a:t>
            </a:r>
          </a:p>
        </p:txBody>
      </p:sp>
    </p:spTree>
    <p:extLst>
      <p:ext uri="{BB962C8B-B14F-4D97-AF65-F5344CB8AC3E}">
        <p14:creationId xmlns:p14="http://schemas.microsoft.com/office/powerpoint/2010/main" val="177633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a:solidFill>
                  <a:srgbClr val="0072BC"/>
                </a:solidFill>
              </a:rPr>
              <a:t>The Reconquista</a:t>
            </a:r>
          </a:p>
        </p:txBody>
      </p:sp>
      <p:pic>
        <p:nvPicPr>
          <p:cNvPr id="3" name="Picture 2" descr="HSWH_SC_L04_R1067582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8280400" cy="4178300"/>
          </a:xfrm>
          <a:prstGeom prst="rect">
            <a:avLst/>
          </a:prstGeom>
        </p:spPr>
      </p:pic>
      <p:sp>
        <p:nvSpPr>
          <p:cNvPr id="4" name="TextBox 3"/>
          <p:cNvSpPr txBox="1"/>
          <p:nvPr/>
        </p:nvSpPr>
        <p:spPr>
          <a:xfrm>
            <a:off x="279400" y="5778500"/>
            <a:ext cx="7620000" cy="307777"/>
          </a:xfrm>
          <a:prstGeom prst="rect">
            <a:avLst/>
          </a:prstGeom>
          <a:noFill/>
        </p:spPr>
        <p:txBody>
          <a:bodyPr vert="horz" rtlCol="0">
            <a:spAutoFit/>
          </a:bodyPr>
          <a:lstStyle/>
          <a:p>
            <a:r>
              <a:rPr lang="en-US" sz="1400"/>
              <a:t>A later illustration shows prisoners being led to the stake during the Inquisition.</a:t>
            </a:r>
          </a:p>
        </p:txBody>
      </p:sp>
    </p:spTree>
    <p:extLst>
      <p:ext uri="{BB962C8B-B14F-4D97-AF65-F5344CB8AC3E}">
        <p14:creationId xmlns:p14="http://schemas.microsoft.com/office/powerpoint/2010/main" val="97619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pPr algn="ctr"/>
            <a:r>
              <a:rPr lang="en-US" sz="2400" b="1" dirty="0">
                <a:solidFill>
                  <a:srgbClr val="0072BC"/>
                </a:solidFill>
              </a:rPr>
              <a:t>Changes in Agriculture Transform Europe</a:t>
            </a:r>
          </a:p>
        </p:txBody>
      </p:sp>
      <p:sp>
        <p:nvSpPr>
          <p:cNvPr id="3" name="TextBox 2"/>
          <p:cNvSpPr txBox="1"/>
          <p:nvPr/>
        </p:nvSpPr>
        <p:spPr>
          <a:xfrm>
            <a:off x="279400" y="1460500"/>
            <a:ext cx="7620000" cy="4893647"/>
          </a:xfrm>
          <a:prstGeom prst="rect">
            <a:avLst/>
          </a:prstGeom>
          <a:noFill/>
        </p:spPr>
        <p:txBody>
          <a:bodyPr vert="horz" rtlCol="0">
            <a:spAutoFit/>
          </a:bodyPr>
          <a:lstStyle/>
          <a:p>
            <a:r>
              <a:rPr lang="en-US" sz="2400" dirty="0"/>
              <a:t>Farming Technology Improves</a:t>
            </a:r>
          </a:p>
          <a:p>
            <a:pPr marL="285750" indent="-285750">
              <a:buFont typeface="Arial" panose="020B0604020202020204" pitchFamily="34" charset="0"/>
              <a:buChar char="•"/>
            </a:pPr>
            <a:r>
              <a:rPr lang="en-US" sz="2400" dirty="0"/>
              <a:t>They are using iron plows instead of wood </a:t>
            </a:r>
          </a:p>
          <a:p>
            <a:pPr marL="285750" indent="-285750">
              <a:buFont typeface="Arial" panose="020B0604020202020204" pitchFamily="34" charset="0"/>
              <a:buChar char="•"/>
            </a:pPr>
            <a:r>
              <a:rPr lang="en-US" sz="2400" dirty="0"/>
              <a:t>They are using a new harness that works for horses versus oxen</a:t>
            </a:r>
          </a:p>
          <a:p>
            <a:pPr marL="285750" indent="-285750">
              <a:buFont typeface="Arial" panose="020B0604020202020204" pitchFamily="34" charset="0"/>
              <a:buChar char="•"/>
            </a:pPr>
            <a:endParaRPr lang="en-US" sz="2400" dirty="0"/>
          </a:p>
          <a:p>
            <a:r>
              <a:rPr lang="en-US" sz="2400" dirty="0"/>
              <a:t>Food Output and Population Grow</a:t>
            </a:r>
          </a:p>
          <a:p>
            <a:pPr marL="285750" indent="-285750">
              <a:buFont typeface="Arial" panose="020B0604020202020204" pitchFamily="34" charset="0"/>
              <a:buChar char="•"/>
            </a:pPr>
            <a:r>
              <a:rPr lang="en-US" sz="2400" dirty="0"/>
              <a:t>Start with a 3 field rotation. One with grain, one with legumes, leave the 3</a:t>
            </a:r>
            <a:r>
              <a:rPr lang="en-US" sz="2400" baseline="30000" dirty="0"/>
              <a:t>rd</a:t>
            </a:r>
            <a:r>
              <a:rPr lang="en-US" sz="2400" dirty="0"/>
              <a:t> alone.</a:t>
            </a:r>
          </a:p>
          <a:p>
            <a:pPr marL="285750" indent="-285750">
              <a:buFont typeface="Arial" panose="020B0604020202020204" pitchFamily="34" charset="0"/>
              <a:buChar char="•"/>
            </a:pPr>
            <a:r>
              <a:rPr lang="en-US" sz="2400" dirty="0"/>
              <a:t>Legumes add protein to their diet</a:t>
            </a:r>
          </a:p>
          <a:p>
            <a:pPr marL="285750" indent="-285750">
              <a:buFont typeface="Arial" panose="020B0604020202020204" pitchFamily="34" charset="0"/>
              <a:buChar char="•"/>
            </a:pPr>
            <a:r>
              <a:rPr lang="en-US" sz="2400" dirty="0"/>
              <a:t>It allows for 2/3 of the fields to be used instead of half</a:t>
            </a:r>
          </a:p>
          <a:p>
            <a:pPr marL="285750" indent="-285750">
              <a:buFont typeface="Arial" panose="020B0604020202020204" pitchFamily="34" charset="0"/>
              <a:buChar char="•"/>
            </a:pPr>
            <a:r>
              <a:rPr lang="en-US" sz="2400" dirty="0"/>
              <a:t>Lords, to increase farm land and profit, are going to cut forests, drain swamps</a:t>
            </a:r>
          </a:p>
          <a:p>
            <a:pPr marL="285750" indent="-285750">
              <a:buFont typeface="Arial" panose="020B0604020202020204" pitchFamily="34" charset="0"/>
              <a:buChar char="•"/>
            </a:pPr>
            <a:r>
              <a:rPr lang="en-US" sz="2400" dirty="0"/>
              <a:t>This will increase population</a:t>
            </a:r>
          </a:p>
        </p:txBody>
      </p:sp>
    </p:spTree>
    <p:extLst>
      <p:ext uri="{BB962C8B-B14F-4D97-AF65-F5344CB8AC3E}">
        <p14:creationId xmlns:p14="http://schemas.microsoft.com/office/powerpoint/2010/main" val="394485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20667"/>
            <a:ext cx="8382000" cy="461665"/>
          </a:xfrm>
          <a:prstGeom prst="rect">
            <a:avLst/>
          </a:prstGeom>
          <a:noFill/>
        </p:spPr>
        <p:txBody>
          <a:bodyPr vert="horz" wrap="square" rtlCol="0">
            <a:spAutoFit/>
          </a:bodyPr>
          <a:lstStyle/>
          <a:p>
            <a:pPr algn="ctr"/>
            <a:r>
              <a:rPr lang="en-US" sz="2400" b="1" dirty="0">
                <a:solidFill>
                  <a:srgbClr val="0072BC"/>
                </a:solidFill>
              </a:rPr>
              <a:t>Changes in Agriculture Transform Europe</a:t>
            </a:r>
          </a:p>
        </p:txBody>
      </p:sp>
      <p:pic>
        <p:nvPicPr>
          <p:cNvPr id="3" name="Picture 2" descr="HSWH_SC_L04_R1067512_FUL.png"/>
          <p:cNvPicPr>
            <a:picLocks/>
          </p:cNvPicPr>
          <p:nvPr/>
        </p:nvPicPr>
        <p:blipFill>
          <a:blip r:embed="rId2">
            <a:extLst>
              <a:ext uri="{28A0092B-C50C-407E-A947-70E740481C1C}">
                <a14:useLocalDpi xmlns:a14="http://schemas.microsoft.com/office/drawing/2010/main" val="0"/>
              </a:ext>
            </a:extLst>
          </a:blip>
          <a:stretch>
            <a:fillRect/>
          </a:stretch>
        </p:blipFill>
        <p:spPr>
          <a:xfrm>
            <a:off x="279400" y="801511"/>
            <a:ext cx="8604956" cy="5159022"/>
          </a:xfrm>
          <a:prstGeom prst="rect">
            <a:avLst/>
          </a:prstGeom>
        </p:spPr>
      </p:pic>
      <p:sp>
        <p:nvSpPr>
          <p:cNvPr id="4" name="TextBox 3"/>
          <p:cNvSpPr txBox="1"/>
          <p:nvPr/>
        </p:nvSpPr>
        <p:spPr>
          <a:xfrm>
            <a:off x="320322" y="6116935"/>
            <a:ext cx="8503356" cy="523220"/>
          </a:xfrm>
          <a:prstGeom prst="rect">
            <a:avLst/>
          </a:prstGeom>
          <a:noFill/>
        </p:spPr>
        <p:txBody>
          <a:bodyPr vert="horz" wrap="square" rtlCol="0">
            <a:spAutoFit/>
          </a:bodyPr>
          <a:lstStyle/>
          <a:p>
            <a:r>
              <a:rPr lang="en-US" sz="1400" dirty="0"/>
              <a:t>New farming technologies changed medieval Europe. In the fields, a new type of harness distributed pressure along the shoulders of the horse, which allowed the plowing of heavier soils.</a:t>
            </a:r>
          </a:p>
        </p:txBody>
      </p:sp>
    </p:spTree>
    <p:extLst>
      <p:ext uri="{BB962C8B-B14F-4D97-AF65-F5344CB8AC3E}">
        <p14:creationId xmlns:p14="http://schemas.microsoft.com/office/powerpoint/2010/main" val="93131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234406"/>
            <a:ext cx="7620000" cy="461665"/>
          </a:xfrm>
          <a:prstGeom prst="rect">
            <a:avLst/>
          </a:prstGeom>
          <a:noFill/>
        </p:spPr>
        <p:txBody>
          <a:bodyPr vert="horz" rtlCol="0">
            <a:spAutoFit/>
          </a:bodyPr>
          <a:lstStyle/>
          <a:p>
            <a:pPr algn="ctr"/>
            <a:r>
              <a:rPr lang="en-US" sz="2400" b="1" dirty="0">
                <a:solidFill>
                  <a:srgbClr val="0072BC"/>
                </a:solidFill>
              </a:rPr>
              <a:t>Trade Expands and Towns Grow</a:t>
            </a:r>
          </a:p>
        </p:txBody>
      </p:sp>
      <p:pic>
        <p:nvPicPr>
          <p:cNvPr id="3" name="Picture 2" descr="HSWH_SC_LSN_A00022_FUL.png"/>
          <p:cNvPicPr>
            <a:picLocks/>
          </p:cNvPicPr>
          <p:nvPr/>
        </p:nvPicPr>
        <p:blipFill>
          <a:blip r:embed="rId2">
            <a:extLst>
              <a:ext uri="{28A0092B-C50C-407E-A947-70E740481C1C}">
                <a14:useLocalDpi xmlns:a14="http://schemas.microsoft.com/office/drawing/2010/main" val="0"/>
              </a:ext>
            </a:extLst>
          </a:blip>
          <a:stretch>
            <a:fillRect/>
          </a:stretch>
        </p:blipFill>
        <p:spPr>
          <a:xfrm>
            <a:off x="146756" y="696071"/>
            <a:ext cx="8839200" cy="5682151"/>
          </a:xfrm>
          <a:prstGeom prst="rect">
            <a:avLst/>
          </a:prstGeom>
        </p:spPr>
      </p:pic>
      <p:sp>
        <p:nvSpPr>
          <p:cNvPr id="4" name="TextBox 3"/>
          <p:cNvSpPr txBox="1"/>
          <p:nvPr/>
        </p:nvSpPr>
        <p:spPr>
          <a:xfrm>
            <a:off x="381000" y="6466477"/>
            <a:ext cx="7620000" cy="307777"/>
          </a:xfrm>
          <a:prstGeom prst="rect">
            <a:avLst/>
          </a:prstGeom>
          <a:noFill/>
        </p:spPr>
        <p:txBody>
          <a:bodyPr vert="horz" rtlCol="0">
            <a:spAutoFit/>
          </a:bodyPr>
          <a:lstStyle/>
          <a:p>
            <a:r>
              <a:rPr lang="en-US" sz="1400" dirty="0"/>
              <a:t>Active trade routes brought in new ideas as well as new goods.</a:t>
            </a:r>
          </a:p>
        </p:txBody>
      </p:sp>
    </p:spTree>
    <p:extLst>
      <p:ext uri="{BB962C8B-B14F-4D97-AF65-F5344CB8AC3E}">
        <p14:creationId xmlns:p14="http://schemas.microsoft.com/office/powerpoint/2010/main" val="428362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312783"/>
            <a:ext cx="7620000" cy="461665"/>
          </a:xfrm>
          <a:prstGeom prst="rect">
            <a:avLst/>
          </a:prstGeom>
          <a:noFill/>
        </p:spPr>
        <p:txBody>
          <a:bodyPr vert="horz" rtlCol="0">
            <a:spAutoFit/>
          </a:bodyPr>
          <a:lstStyle/>
          <a:p>
            <a:pPr algn="ctr"/>
            <a:r>
              <a:rPr lang="en-US" sz="2400" b="1" dirty="0">
                <a:solidFill>
                  <a:srgbClr val="0072BC"/>
                </a:solidFill>
              </a:rPr>
              <a:t>Trade Expands and Towns Grow</a:t>
            </a:r>
          </a:p>
        </p:txBody>
      </p:sp>
      <p:sp>
        <p:nvSpPr>
          <p:cNvPr id="3" name="TextBox 2"/>
          <p:cNvSpPr txBox="1"/>
          <p:nvPr/>
        </p:nvSpPr>
        <p:spPr>
          <a:xfrm>
            <a:off x="279400" y="774448"/>
            <a:ext cx="8585200" cy="5139869"/>
          </a:xfrm>
          <a:prstGeom prst="rect">
            <a:avLst/>
          </a:prstGeom>
          <a:noFill/>
        </p:spPr>
        <p:txBody>
          <a:bodyPr vert="horz" wrap="square" rtlCol="0">
            <a:spAutoFit/>
          </a:bodyPr>
          <a:lstStyle/>
          <a:p>
            <a:r>
              <a:rPr lang="en-US" sz="2400" dirty="0"/>
              <a:t>New Trade Routes</a:t>
            </a:r>
          </a:p>
          <a:p>
            <a:pPr marL="285750" indent="-285750">
              <a:buFont typeface="Arial" panose="020B0604020202020204" pitchFamily="34" charset="0"/>
              <a:buChar char="•"/>
            </a:pPr>
            <a:r>
              <a:rPr lang="en-US" sz="2400" dirty="0"/>
              <a:t>In Constantinople merchants buy: Chinese silks, </a:t>
            </a:r>
            <a:r>
              <a:rPr lang="en-US" sz="2400" dirty="0" err="1"/>
              <a:t>Byz</a:t>
            </a:r>
            <a:r>
              <a:rPr lang="en-US" sz="2400" dirty="0"/>
              <a:t> gold jewelry, and Asian spices</a:t>
            </a:r>
          </a:p>
          <a:p>
            <a:pPr marL="285750" indent="-285750">
              <a:buFont typeface="Arial" panose="020B0604020202020204" pitchFamily="34" charset="0"/>
              <a:buChar char="•"/>
            </a:pPr>
            <a:r>
              <a:rPr lang="en-US" sz="2400" dirty="0"/>
              <a:t>Merchants ship goods to Venice, then pack them on mules to Flanders</a:t>
            </a:r>
          </a:p>
          <a:p>
            <a:pPr marL="285750" indent="-285750">
              <a:buFont typeface="Arial" panose="020B0604020202020204" pitchFamily="34" charset="0"/>
              <a:buChar char="•"/>
            </a:pPr>
            <a:r>
              <a:rPr lang="en-US" sz="2400" dirty="0"/>
              <a:t>There they are sold at trade fairs and sent to England and the Baltic countries</a:t>
            </a:r>
          </a:p>
          <a:p>
            <a:pPr marL="285750" indent="-285750">
              <a:buFont typeface="Arial" panose="020B0604020202020204" pitchFamily="34" charset="0"/>
              <a:buChar char="•"/>
            </a:pPr>
            <a:r>
              <a:rPr lang="en-US" sz="2400" dirty="0"/>
              <a:t>There those goods are paid with honey, furs, cloth, tin, and lead.</a:t>
            </a:r>
          </a:p>
          <a:p>
            <a:r>
              <a:rPr lang="en-US" sz="2400" dirty="0"/>
              <a:t>Trade Fairs and the Hanseatic League</a:t>
            </a:r>
          </a:p>
          <a:p>
            <a:pPr marL="285750" indent="-285750">
              <a:buFont typeface="Arial" panose="020B0604020202020204" pitchFamily="34" charset="0"/>
              <a:buChar char="•"/>
            </a:pPr>
            <a:r>
              <a:rPr lang="en-US" sz="2400" dirty="0"/>
              <a:t>Trade fairs happened on rivers and where trade routes met</a:t>
            </a:r>
          </a:p>
          <a:p>
            <a:pPr marL="285750" indent="-285750">
              <a:buFont typeface="Arial" panose="020B0604020202020204" pitchFamily="34" charset="0"/>
              <a:buChar char="•"/>
            </a:pPr>
            <a:r>
              <a:rPr lang="en-US" sz="2400" dirty="0"/>
              <a:t>They are going to decline because of the Hanseatic League</a:t>
            </a:r>
          </a:p>
          <a:p>
            <a:pPr marL="285750" indent="-285750">
              <a:buFont typeface="Arial" panose="020B0604020202020204" pitchFamily="34" charset="0"/>
              <a:buChar char="•"/>
            </a:pPr>
            <a:r>
              <a:rPr lang="en-US" sz="2400" dirty="0"/>
              <a:t>The Hans. League is a band of German towns who get rid of pirates and boost trade in furs, timber, and fish.</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7135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090" y="1053738"/>
            <a:ext cx="8568266" cy="4154984"/>
          </a:xfrm>
          <a:prstGeom prst="rect">
            <a:avLst/>
          </a:prstGeom>
          <a:noFill/>
        </p:spPr>
        <p:txBody>
          <a:bodyPr wrap="square" rtlCol="0">
            <a:spAutoFit/>
          </a:bodyPr>
          <a:lstStyle/>
          <a:p>
            <a:r>
              <a:rPr lang="en-US" sz="2400" dirty="0"/>
              <a:t>Towns and Cities Expand</a:t>
            </a:r>
          </a:p>
          <a:p>
            <a:pPr marL="285750" indent="-285750">
              <a:buFont typeface="Arial" panose="020B0604020202020204" pitchFamily="34" charset="0"/>
              <a:buChar char="•"/>
            </a:pPr>
            <a:r>
              <a:rPr lang="en-US" sz="2400" dirty="0"/>
              <a:t>Near these trade fairs cities are going to grow</a:t>
            </a:r>
          </a:p>
          <a:p>
            <a:pPr marL="285750" indent="-285750">
              <a:buFont typeface="Arial" panose="020B0604020202020204" pitchFamily="34" charset="0"/>
              <a:buChar char="•"/>
            </a:pPr>
            <a:r>
              <a:rPr lang="en-US" sz="2400" dirty="0"/>
              <a:t>They are going to ask for charters, a document that allows them to rule their city in peace.</a:t>
            </a:r>
          </a:p>
          <a:p>
            <a:pPr marL="285750" indent="-285750">
              <a:buFont typeface="Arial" panose="020B0604020202020204" pitchFamily="34" charset="0"/>
              <a:buChar char="•"/>
            </a:pPr>
            <a:r>
              <a:rPr lang="en-US" sz="2400" dirty="0"/>
              <a:t>In exchange they are going to pay a fee and taxes to the lord of the land</a:t>
            </a:r>
          </a:p>
          <a:p>
            <a:r>
              <a:rPr lang="en-US" sz="2400" dirty="0"/>
              <a:t>Town and City Life</a:t>
            </a:r>
          </a:p>
          <a:p>
            <a:pPr marL="285750" indent="-285750">
              <a:buFont typeface="Arial" panose="020B0604020202020204" pitchFamily="34" charset="0"/>
              <a:buChar char="•"/>
            </a:pPr>
            <a:r>
              <a:rPr lang="en-US" sz="2400" dirty="0"/>
              <a:t>Narrow streets and tall houses</a:t>
            </a:r>
          </a:p>
          <a:p>
            <a:pPr marL="285750" indent="-285750">
              <a:buFont typeface="Arial" panose="020B0604020202020204" pitchFamily="34" charset="0"/>
              <a:buChar char="•"/>
            </a:pPr>
            <a:r>
              <a:rPr lang="en-US" sz="2400" dirty="0"/>
              <a:t>Smelly, noisy, and crowded, no sanitation, fire hazards b/c homes are made of wood</a:t>
            </a:r>
          </a:p>
          <a:p>
            <a:pPr marL="285750" indent="-285750">
              <a:buFont typeface="Arial" panose="020B0604020202020204" pitchFamily="34" charset="0"/>
              <a:buChar char="•"/>
            </a:pPr>
            <a:r>
              <a:rPr lang="en-US" sz="2400" dirty="0"/>
              <a:t>People are still going to move their for opportunities</a:t>
            </a:r>
          </a:p>
        </p:txBody>
      </p:sp>
      <p:sp>
        <p:nvSpPr>
          <p:cNvPr id="3" name="TextBox 2"/>
          <p:cNvSpPr txBox="1"/>
          <p:nvPr/>
        </p:nvSpPr>
        <p:spPr>
          <a:xfrm>
            <a:off x="1027611" y="452846"/>
            <a:ext cx="7010400" cy="369332"/>
          </a:xfrm>
          <a:prstGeom prst="rect">
            <a:avLst/>
          </a:prstGeom>
          <a:noFill/>
        </p:spPr>
        <p:txBody>
          <a:bodyPr wrap="square" rtlCol="0">
            <a:spAutoFit/>
          </a:bodyPr>
          <a:lstStyle/>
          <a:p>
            <a:pPr algn="ctr"/>
            <a:r>
              <a:rPr lang="en-US" b="1">
                <a:solidFill>
                  <a:srgbClr val="0072BC"/>
                </a:solidFill>
              </a:rPr>
              <a:t>Trade Expands and Towns Grow</a:t>
            </a:r>
            <a:endParaRPr lang="en-US" b="1" dirty="0">
              <a:solidFill>
                <a:srgbClr val="0072BC"/>
              </a:solidFill>
            </a:endParaRPr>
          </a:p>
        </p:txBody>
      </p:sp>
    </p:spTree>
    <p:extLst>
      <p:ext uri="{BB962C8B-B14F-4D97-AF65-F5344CB8AC3E}">
        <p14:creationId xmlns:p14="http://schemas.microsoft.com/office/powerpoint/2010/main" val="175699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722" y="173335"/>
            <a:ext cx="8706556" cy="461665"/>
          </a:xfrm>
          <a:prstGeom prst="rect">
            <a:avLst/>
          </a:prstGeom>
          <a:noFill/>
        </p:spPr>
        <p:txBody>
          <a:bodyPr vert="horz" wrap="square" rtlCol="0">
            <a:spAutoFit/>
          </a:bodyPr>
          <a:lstStyle/>
          <a:p>
            <a:pPr algn="ctr"/>
            <a:r>
              <a:rPr lang="en-US" sz="2400" b="1" dirty="0">
                <a:solidFill>
                  <a:srgbClr val="0072BC"/>
                </a:solidFill>
              </a:rPr>
              <a:t>Trade Expands and Towns Grow</a:t>
            </a:r>
          </a:p>
        </p:txBody>
      </p:sp>
      <p:pic>
        <p:nvPicPr>
          <p:cNvPr id="3" name="Picture 2" descr="HSWH_SC_L04_R1067525_FUL.png"/>
          <p:cNvPicPr>
            <a:picLocks/>
          </p:cNvPicPr>
          <p:nvPr/>
        </p:nvPicPr>
        <p:blipFill>
          <a:blip r:embed="rId2">
            <a:extLst>
              <a:ext uri="{28A0092B-C50C-407E-A947-70E740481C1C}">
                <a14:useLocalDpi xmlns:a14="http://schemas.microsoft.com/office/drawing/2010/main" val="0"/>
              </a:ext>
            </a:extLst>
          </a:blip>
          <a:stretch>
            <a:fillRect/>
          </a:stretch>
        </p:blipFill>
        <p:spPr>
          <a:xfrm>
            <a:off x="1320800" y="733778"/>
            <a:ext cx="6163733" cy="5306332"/>
          </a:xfrm>
          <a:prstGeom prst="rect">
            <a:avLst/>
          </a:prstGeom>
        </p:spPr>
      </p:pic>
      <p:sp>
        <p:nvSpPr>
          <p:cNvPr id="4" name="TextBox 3"/>
          <p:cNvSpPr txBox="1"/>
          <p:nvPr/>
        </p:nvSpPr>
        <p:spPr>
          <a:xfrm>
            <a:off x="358422" y="6040110"/>
            <a:ext cx="8645878" cy="523220"/>
          </a:xfrm>
          <a:prstGeom prst="rect">
            <a:avLst/>
          </a:prstGeom>
          <a:noFill/>
        </p:spPr>
        <p:txBody>
          <a:bodyPr vert="horz" wrap="square" rtlCol="0">
            <a:spAutoFit/>
          </a:bodyPr>
          <a:lstStyle/>
          <a:p>
            <a:r>
              <a:rPr lang="en-US" sz="1400" dirty="0"/>
              <a:t>A charter acted as a grant to build on private property and to establish trade in exchange for a tax paid to the landowner. Here, a town receives its charter.</a:t>
            </a:r>
          </a:p>
        </p:txBody>
      </p:sp>
    </p:spTree>
    <p:extLst>
      <p:ext uri="{BB962C8B-B14F-4D97-AF65-F5344CB8AC3E}">
        <p14:creationId xmlns:p14="http://schemas.microsoft.com/office/powerpoint/2010/main" val="408290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356312"/>
            <a:ext cx="8424334" cy="461665"/>
          </a:xfrm>
          <a:prstGeom prst="rect">
            <a:avLst/>
          </a:prstGeom>
          <a:noFill/>
        </p:spPr>
        <p:txBody>
          <a:bodyPr vert="horz" wrap="square" rtlCol="0">
            <a:spAutoFit/>
          </a:bodyPr>
          <a:lstStyle/>
          <a:p>
            <a:pPr algn="ctr"/>
            <a:r>
              <a:rPr lang="en-US" sz="2400" b="1" dirty="0">
                <a:solidFill>
                  <a:srgbClr val="0072BC"/>
                </a:solidFill>
              </a:rPr>
              <a:t>Economic Changes</a:t>
            </a:r>
          </a:p>
        </p:txBody>
      </p:sp>
      <p:sp>
        <p:nvSpPr>
          <p:cNvPr id="3" name="TextBox 2"/>
          <p:cNvSpPr txBox="1"/>
          <p:nvPr/>
        </p:nvSpPr>
        <p:spPr>
          <a:xfrm>
            <a:off x="279399" y="982176"/>
            <a:ext cx="8525933" cy="4893647"/>
          </a:xfrm>
          <a:prstGeom prst="rect">
            <a:avLst/>
          </a:prstGeom>
          <a:noFill/>
        </p:spPr>
        <p:txBody>
          <a:bodyPr vert="horz" wrap="square" rtlCol="0">
            <a:spAutoFit/>
          </a:bodyPr>
          <a:lstStyle/>
          <a:p>
            <a:r>
              <a:rPr lang="en-US" sz="2400" dirty="0"/>
              <a:t>New Ways of Doing Business</a:t>
            </a:r>
          </a:p>
          <a:p>
            <a:pPr marL="285750" indent="-285750">
              <a:buFont typeface="Arial" panose="020B0604020202020204" pitchFamily="34" charset="0"/>
              <a:buChar char="•"/>
            </a:pPr>
            <a:r>
              <a:rPr lang="en-US" sz="2400" dirty="0"/>
              <a:t>They are going to develop partnerships</a:t>
            </a:r>
          </a:p>
          <a:p>
            <a:pPr marL="285750" indent="-285750">
              <a:buFont typeface="Arial" panose="020B0604020202020204" pitchFamily="34" charset="0"/>
              <a:buChar char="•"/>
            </a:pPr>
            <a:r>
              <a:rPr lang="en-US" sz="2400" dirty="0"/>
              <a:t>They are going to develop a new type of insurance called underwriting</a:t>
            </a:r>
          </a:p>
          <a:p>
            <a:pPr marL="285750" indent="-285750">
              <a:buFont typeface="Arial" panose="020B0604020202020204" pitchFamily="34" charset="0"/>
              <a:buChar char="•"/>
            </a:pPr>
            <a:r>
              <a:rPr lang="en-US" sz="2400" dirty="0"/>
              <a:t>They are going to develop something called letters of credit</a:t>
            </a:r>
          </a:p>
          <a:p>
            <a:endParaRPr lang="en-US" sz="2400" dirty="0"/>
          </a:p>
          <a:p>
            <a:r>
              <a:rPr lang="en-US" sz="2400" dirty="0"/>
              <a:t>Changes Affect Medieval Society</a:t>
            </a:r>
          </a:p>
          <a:p>
            <a:pPr marL="285750" indent="-285750">
              <a:buFont typeface="Arial" panose="020B0604020202020204" pitchFamily="34" charset="0"/>
              <a:buChar char="•"/>
            </a:pPr>
            <a:r>
              <a:rPr lang="en-US" sz="2400" dirty="0"/>
              <a:t>With new cities needing food, peasants are going to sell it to them for money </a:t>
            </a:r>
          </a:p>
          <a:p>
            <a:pPr marL="285750" indent="-285750">
              <a:buFont typeface="Arial" panose="020B0604020202020204" pitchFamily="34" charset="0"/>
              <a:buChar char="•"/>
            </a:pPr>
            <a:r>
              <a:rPr lang="en-US" sz="2400" dirty="0"/>
              <a:t>They are going to use that money to pay for rent versus the hard labor they had to do</a:t>
            </a:r>
          </a:p>
          <a:p>
            <a:pPr marL="285750" indent="-285750">
              <a:buFont typeface="Arial" panose="020B0604020202020204" pitchFamily="34" charset="0"/>
              <a:buChar char="•"/>
            </a:pPr>
            <a:r>
              <a:rPr lang="en-US" sz="2400" dirty="0"/>
              <a:t>A new class is going to develop, called the middle class, made up of artisans, merchants, and traders </a:t>
            </a:r>
          </a:p>
        </p:txBody>
      </p:sp>
    </p:spTree>
    <p:extLst>
      <p:ext uri="{BB962C8B-B14F-4D97-AF65-F5344CB8AC3E}">
        <p14:creationId xmlns:p14="http://schemas.microsoft.com/office/powerpoint/2010/main" val="179448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1605</Words>
  <Application>Microsoft Office PowerPoint</Application>
  <PresentationFormat>On-screen Show (4:3)</PresentationFormat>
  <Paragraphs>142</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31</cp:revision>
  <dcterms:created xsi:type="dcterms:W3CDTF">2014-12-09T15:52:32Z</dcterms:created>
  <dcterms:modified xsi:type="dcterms:W3CDTF">2019-09-06T12:55:58Z</dcterms:modified>
</cp:coreProperties>
</file>